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2"/>
  </p:notesMasterIdLst>
  <p:sldIdLst>
    <p:sldId id="256" r:id="rId2"/>
    <p:sldId id="258" r:id="rId3"/>
    <p:sldId id="257" r:id="rId4"/>
    <p:sldId id="313" r:id="rId5"/>
    <p:sldId id="260" r:id="rId6"/>
    <p:sldId id="261" r:id="rId7"/>
    <p:sldId id="262" r:id="rId8"/>
    <p:sldId id="263" r:id="rId9"/>
    <p:sldId id="314" r:id="rId10"/>
    <p:sldId id="315" r:id="rId11"/>
    <p:sldId id="316" r:id="rId12"/>
    <p:sldId id="317" r:id="rId13"/>
    <p:sldId id="318" r:id="rId14"/>
    <p:sldId id="319" r:id="rId15"/>
    <p:sldId id="320" r:id="rId16"/>
    <p:sldId id="321" r:id="rId17"/>
    <p:sldId id="322" r:id="rId18"/>
    <p:sldId id="323" r:id="rId19"/>
    <p:sldId id="324" r:id="rId20"/>
    <p:sldId id="325" r:id="rId21"/>
    <p:sldId id="326" r:id="rId22"/>
    <p:sldId id="327" r:id="rId23"/>
    <p:sldId id="328" r:id="rId24"/>
    <p:sldId id="330" r:id="rId25"/>
    <p:sldId id="329" r:id="rId26"/>
    <p:sldId id="331" r:id="rId27"/>
    <p:sldId id="332" r:id="rId28"/>
    <p:sldId id="333" r:id="rId29"/>
    <p:sldId id="334" r:id="rId30"/>
    <p:sldId id="335" r:id="rId31"/>
    <p:sldId id="336" r:id="rId32"/>
    <p:sldId id="337" r:id="rId33"/>
    <p:sldId id="338" r:id="rId34"/>
    <p:sldId id="340" r:id="rId35"/>
    <p:sldId id="341" r:id="rId36"/>
    <p:sldId id="342" r:id="rId37"/>
    <p:sldId id="343" r:id="rId38"/>
    <p:sldId id="344" r:id="rId39"/>
    <p:sldId id="345" r:id="rId40"/>
    <p:sldId id="346"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408"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0CCDF5-99B9-4A2B-AB81-89B1718A55F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4F05C6D-9EB7-4AE3-9129-E3681D7F7C68}">
      <dgm:prSet/>
      <dgm:spPr/>
      <dgm:t>
        <a:bodyPr/>
        <a:lstStyle/>
        <a:p>
          <a:r>
            <a:rPr lang="en-US" b="0" i="0"/>
            <a:t>BIKASH BARAL(NPI000021)</a:t>
          </a:r>
          <a:endParaRPr lang="en-US"/>
        </a:p>
      </dgm:t>
    </dgm:pt>
    <dgm:pt modelId="{0308F9FE-91A1-46C0-AC50-38D622066523}" type="parTrans" cxnId="{7CD77A6E-B213-4CFA-929B-D7CE05D555EF}">
      <dgm:prSet/>
      <dgm:spPr/>
      <dgm:t>
        <a:bodyPr/>
        <a:lstStyle/>
        <a:p>
          <a:endParaRPr lang="en-US"/>
        </a:p>
      </dgm:t>
    </dgm:pt>
    <dgm:pt modelId="{3385F9E1-166B-4E91-ACE6-3F89211E164B}" type="sibTrans" cxnId="{7CD77A6E-B213-4CFA-929B-D7CE05D555EF}">
      <dgm:prSet/>
      <dgm:spPr/>
      <dgm:t>
        <a:bodyPr/>
        <a:lstStyle/>
        <a:p>
          <a:endParaRPr lang="en-US"/>
        </a:p>
      </dgm:t>
    </dgm:pt>
    <dgm:pt modelId="{C791537C-DEE0-4F0A-A3F4-B9B4542C1B54}">
      <dgm:prSet/>
      <dgm:spPr/>
      <dgm:t>
        <a:bodyPr/>
        <a:lstStyle/>
        <a:p>
          <a:r>
            <a:rPr lang="en-US" b="0" i="0"/>
            <a:t>SHIVAM RANABHAT(NPI000047)</a:t>
          </a:r>
          <a:endParaRPr lang="en-US"/>
        </a:p>
      </dgm:t>
    </dgm:pt>
    <dgm:pt modelId="{4727A95B-61C1-43E5-9BF7-07F41C337BA4}" type="parTrans" cxnId="{CA55EB8E-648E-4201-91C0-2BC8123EB72E}">
      <dgm:prSet/>
      <dgm:spPr/>
      <dgm:t>
        <a:bodyPr/>
        <a:lstStyle/>
        <a:p>
          <a:endParaRPr lang="en-US"/>
        </a:p>
      </dgm:t>
    </dgm:pt>
    <dgm:pt modelId="{BBC0E077-EDA7-4FD1-978A-0434C5B9D53D}" type="sibTrans" cxnId="{CA55EB8E-648E-4201-91C0-2BC8123EB72E}">
      <dgm:prSet/>
      <dgm:spPr/>
      <dgm:t>
        <a:bodyPr/>
        <a:lstStyle/>
        <a:p>
          <a:endParaRPr lang="en-US"/>
        </a:p>
      </dgm:t>
    </dgm:pt>
    <dgm:pt modelId="{1D27189E-6D62-4D8E-8FB8-B013CACEA3ED}">
      <dgm:prSet/>
      <dgm:spPr/>
      <dgm:t>
        <a:bodyPr/>
        <a:lstStyle/>
        <a:p>
          <a:r>
            <a:rPr lang="en-US" b="0" i="0"/>
            <a:t>KAPIL POKHREL(NPI000030)</a:t>
          </a:r>
          <a:endParaRPr lang="en-US"/>
        </a:p>
      </dgm:t>
    </dgm:pt>
    <dgm:pt modelId="{E934EC1C-6CE2-4D81-9D2F-D4FA56AD63CE}" type="parTrans" cxnId="{DA6DD99B-C6FF-49F8-AD6C-3A90DE7AB391}">
      <dgm:prSet/>
      <dgm:spPr/>
      <dgm:t>
        <a:bodyPr/>
        <a:lstStyle/>
        <a:p>
          <a:endParaRPr lang="en-US"/>
        </a:p>
      </dgm:t>
    </dgm:pt>
    <dgm:pt modelId="{F5F4C70C-11E5-4466-BDFE-8DF18DCCD83D}" type="sibTrans" cxnId="{DA6DD99B-C6FF-49F8-AD6C-3A90DE7AB391}">
      <dgm:prSet/>
      <dgm:spPr/>
      <dgm:t>
        <a:bodyPr/>
        <a:lstStyle/>
        <a:p>
          <a:endParaRPr lang="en-US"/>
        </a:p>
      </dgm:t>
    </dgm:pt>
    <dgm:pt modelId="{C00050B2-6A0F-4F43-A90F-7F1830B5EAA8}" type="pres">
      <dgm:prSet presAssocID="{C80CCDF5-99B9-4A2B-AB81-89B1718A55F0}" presName="linear" presStyleCnt="0">
        <dgm:presLayoutVars>
          <dgm:animLvl val="lvl"/>
          <dgm:resizeHandles val="exact"/>
        </dgm:presLayoutVars>
      </dgm:prSet>
      <dgm:spPr/>
    </dgm:pt>
    <dgm:pt modelId="{2420EACC-E069-4242-BC77-4966B21D2171}" type="pres">
      <dgm:prSet presAssocID="{04F05C6D-9EB7-4AE3-9129-E3681D7F7C68}" presName="parentText" presStyleLbl="node1" presStyleIdx="0" presStyleCnt="3">
        <dgm:presLayoutVars>
          <dgm:chMax val="0"/>
          <dgm:bulletEnabled val="1"/>
        </dgm:presLayoutVars>
      </dgm:prSet>
      <dgm:spPr/>
    </dgm:pt>
    <dgm:pt modelId="{2B67D5DD-D97E-4A92-9569-8D87F8C838CA}" type="pres">
      <dgm:prSet presAssocID="{3385F9E1-166B-4E91-ACE6-3F89211E164B}" presName="spacer" presStyleCnt="0"/>
      <dgm:spPr/>
    </dgm:pt>
    <dgm:pt modelId="{C452DFE7-338D-44D0-A49B-B3AF492C6A95}" type="pres">
      <dgm:prSet presAssocID="{C791537C-DEE0-4F0A-A3F4-B9B4542C1B54}" presName="parentText" presStyleLbl="node1" presStyleIdx="1" presStyleCnt="3">
        <dgm:presLayoutVars>
          <dgm:chMax val="0"/>
          <dgm:bulletEnabled val="1"/>
        </dgm:presLayoutVars>
      </dgm:prSet>
      <dgm:spPr/>
    </dgm:pt>
    <dgm:pt modelId="{DEF705B7-B5FE-414B-A2A7-67B73EDDBC12}" type="pres">
      <dgm:prSet presAssocID="{BBC0E077-EDA7-4FD1-978A-0434C5B9D53D}" presName="spacer" presStyleCnt="0"/>
      <dgm:spPr/>
    </dgm:pt>
    <dgm:pt modelId="{34F123E2-F715-4FE0-B4DC-073E2B634ECE}" type="pres">
      <dgm:prSet presAssocID="{1D27189E-6D62-4D8E-8FB8-B013CACEA3ED}" presName="parentText" presStyleLbl="node1" presStyleIdx="2" presStyleCnt="3">
        <dgm:presLayoutVars>
          <dgm:chMax val="0"/>
          <dgm:bulletEnabled val="1"/>
        </dgm:presLayoutVars>
      </dgm:prSet>
      <dgm:spPr/>
    </dgm:pt>
  </dgm:ptLst>
  <dgm:cxnLst>
    <dgm:cxn modelId="{0E4E6103-F95C-4562-86A1-6E83AC98B5FA}" type="presOf" srcId="{C80CCDF5-99B9-4A2B-AB81-89B1718A55F0}" destId="{C00050B2-6A0F-4F43-A90F-7F1830B5EAA8}" srcOrd="0" destOrd="0" presId="urn:microsoft.com/office/officeart/2005/8/layout/vList2"/>
    <dgm:cxn modelId="{F13E5C20-D02A-46C8-A313-55BCE82B8C34}" type="presOf" srcId="{04F05C6D-9EB7-4AE3-9129-E3681D7F7C68}" destId="{2420EACC-E069-4242-BC77-4966B21D2171}" srcOrd="0" destOrd="0" presId="urn:microsoft.com/office/officeart/2005/8/layout/vList2"/>
    <dgm:cxn modelId="{1FE20668-1119-48AB-8A18-AA7311AAD563}" type="presOf" srcId="{1D27189E-6D62-4D8E-8FB8-B013CACEA3ED}" destId="{34F123E2-F715-4FE0-B4DC-073E2B634ECE}" srcOrd="0" destOrd="0" presId="urn:microsoft.com/office/officeart/2005/8/layout/vList2"/>
    <dgm:cxn modelId="{78A71268-41DD-4A28-8D1F-19623E075747}" type="presOf" srcId="{C791537C-DEE0-4F0A-A3F4-B9B4542C1B54}" destId="{C452DFE7-338D-44D0-A49B-B3AF492C6A95}" srcOrd="0" destOrd="0" presId="urn:microsoft.com/office/officeart/2005/8/layout/vList2"/>
    <dgm:cxn modelId="{7CD77A6E-B213-4CFA-929B-D7CE05D555EF}" srcId="{C80CCDF5-99B9-4A2B-AB81-89B1718A55F0}" destId="{04F05C6D-9EB7-4AE3-9129-E3681D7F7C68}" srcOrd="0" destOrd="0" parTransId="{0308F9FE-91A1-46C0-AC50-38D622066523}" sibTransId="{3385F9E1-166B-4E91-ACE6-3F89211E164B}"/>
    <dgm:cxn modelId="{CA55EB8E-648E-4201-91C0-2BC8123EB72E}" srcId="{C80CCDF5-99B9-4A2B-AB81-89B1718A55F0}" destId="{C791537C-DEE0-4F0A-A3F4-B9B4542C1B54}" srcOrd="1" destOrd="0" parTransId="{4727A95B-61C1-43E5-9BF7-07F41C337BA4}" sibTransId="{BBC0E077-EDA7-4FD1-978A-0434C5B9D53D}"/>
    <dgm:cxn modelId="{DA6DD99B-C6FF-49F8-AD6C-3A90DE7AB391}" srcId="{C80CCDF5-99B9-4A2B-AB81-89B1718A55F0}" destId="{1D27189E-6D62-4D8E-8FB8-B013CACEA3ED}" srcOrd="2" destOrd="0" parTransId="{E934EC1C-6CE2-4D81-9D2F-D4FA56AD63CE}" sibTransId="{F5F4C70C-11E5-4466-BDFE-8DF18DCCD83D}"/>
    <dgm:cxn modelId="{A81B18B8-045C-4F63-BA79-2B3FBC1BE4CB}" type="presParOf" srcId="{C00050B2-6A0F-4F43-A90F-7F1830B5EAA8}" destId="{2420EACC-E069-4242-BC77-4966B21D2171}" srcOrd="0" destOrd="0" presId="urn:microsoft.com/office/officeart/2005/8/layout/vList2"/>
    <dgm:cxn modelId="{C667E3EA-650D-438D-8D90-D5949FA4372D}" type="presParOf" srcId="{C00050B2-6A0F-4F43-A90F-7F1830B5EAA8}" destId="{2B67D5DD-D97E-4A92-9569-8D87F8C838CA}" srcOrd="1" destOrd="0" presId="urn:microsoft.com/office/officeart/2005/8/layout/vList2"/>
    <dgm:cxn modelId="{5781DC63-F9DC-4969-BF80-58141AD2487B}" type="presParOf" srcId="{C00050B2-6A0F-4F43-A90F-7F1830B5EAA8}" destId="{C452DFE7-338D-44D0-A49B-B3AF492C6A95}" srcOrd="2" destOrd="0" presId="urn:microsoft.com/office/officeart/2005/8/layout/vList2"/>
    <dgm:cxn modelId="{9B817F45-D9E5-41A9-BBED-471A247B4B20}" type="presParOf" srcId="{C00050B2-6A0F-4F43-A90F-7F1830B5EAA8}" destId="{DEF705B7-B5FE-414B-A2A7-67B73EDDBC12}" srcOrd="3" destOrd="0" presId="urn:microsoft.com/office/officeart/2005/8/layout/vList2"/>
    <dgm:cxn modelId="{4993B9B1-4295-45C9-9B9D-A13206023112}" type="presParOf" srcId="{C00050B2-6A0F-4F43-A90F-7F1830B5EAA8}" destId="{34F123E2-F715-4FE0-B4DC-073E2B634EC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648824-B9E5-4EE0-B15D-D192137FD3B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140A311-1994-4A43-B2AA-BB63C21898C8}">
      <dgm:prSet/>
      <dgm:spPr/>
      <dgm:t>
        <a:bodyPr/>
        <a:lstStyle/>
        <a:p>
          <a:r>
            <a:rPr lang="en-US" b="0" i="0"/>
            <a:t>Ip tables is a network administrative tool which is used to filtering IPv4 packet and NAT. </a:t>
          </a:r>
          <a:endParaRPr lang="en-US"/>
        </a:p>
      </dgm:t>
    </dgm:pt>
    <dgm:pt modelId="{A70518D7-247F-4002-9887-A36C63D7087B}" type="parTrans" cxnId="{CDECDC12-AAE0-43C5-9387-C54445A77953}">
      <dgm:prSet/>
      <dgm:spPr/>
      <dgm:t>
        <a:bodyPr/>
        <a:lstStyle/>
        <a:p>
          <a:endParaRPr lang="en-US"/>
        </a:p>
      </dgm:t>
    </dgm:pt>
    <dgm:pt modelId="{D11342BD-29D3-419E-B569-67D3420563D7}" type="sibTrans" cxnId="{CDECDC12-AAE0-43C5-9387-C54445A77953}">
      <dgm:prSet/>
      <dgm:spPr/>
      <dgm:t>
        <a:bodyPr/>
        <a:lstStyle/>
        <a:p>
          <a:endParaRPr lang="en-US"/>
        </a:p>
      </dgm:t>
    </dgm:pt>
    <dgm:pt modelId="{55AA7CFC-8CFC-4786-8F1A-21060D8E8BE4}">
      <dgm:prSet/>
      <dgm:spPr/>
      <dgm:t>
        <a:bodyPr/>
        <a:lstStyle/>
        <a:p>
          <a:r>
            <a:rPr lang="en-US" b="0" i="0"/>
            <a:t>The major aim of this enhancement is to apply the six available rules of IP tables in order to filter out the TCP stack and to prevent the network from processing the TCP stack.</a:t>
          </a:r>
          <a:endParaRPr lang="en-US"/>
        </a:p>
      </dgm:t>
    </dgm:pt>
    <dgm:pt modelId="{6FA3B964-27EE-45FA-BB0E-DFECE42CDD48}" type="parTrans" cxnId="{84B2CEAF-E166-46D4-B962-0288B3E4B111}">
      <dgm:prSet/>
      <dgm:spPr/>
      <dgm:t>
        <a:bodyPr/>
        <a:lstStyle/>
        <a:p>
          <a:endParaRPr lang="en-US"/>
        </a:p>
      </dgm:t>
    </dgm:pt>
    <dgm:pt modelId="{970C28F6-A211-42E6-BDDB-75CCD42BAA7F}" type="sibTrans" cxnId="{84B2CEAF-E166-46D4-B962-0288B3E4B111}">
      <dgm:prSet/>
      <dgm:spPr/>
      <dgm:t>
        <a:bodyPr/>
        <a:lstStyle/>
        <a:p>
          <a:endParaRPr lang="en-US"/>
        </a:p>
      </dgm:t>
    </dgm:pt>
    <dgm:pt modelId="{01B0F0C0-A027-4AEC-86FA-910E356099AC}">
      <dgm:prSet/>
      <dgm:spPr/>
      <dgm:t>
        <a:bodyPr/>
        <a:lstStyle/>
        <a:p>
          <a:r>
            <a:rPr lang="en-UM" b="0" i="0"/>
            <a:t>Ip</a:t>
          </a:r>
          <a:r>
            <a:rPr lang="en-US" b="0" i="0"/>
            <a:t> tables is</a:t>
          </a:r>
          <a:r>
            <a:rPr lang="en-UM" b="0" i="0"/>
            <a:t> used </a:t>
          </a:r>
          <a:r>
            <a:rPr lang="en-US" b="0" i="0"/>
            <a:t> to display all the six rules which is added with hping2 and multi tail</a:t>
          </a:r>
          <a:endParaRPr lang="en-US"/>
        </a:p>
      </dgm:t>
    </dgm:pt>
    <dgm:pt modelId="{269904C5-EC2E-40E2-B7FF-3DB80679A0C0}" type="parTrans" cxnId="{230BD363-1E96-4538-821F-C3C8AD2BD5E8}">
      <dgm:prSet/>
      <dgm:spPr/>
      <dgm:t>
        <a:bodyPr/>
        <a:lstStyle/>
        <a:p>
          <a:endParaRPr lang="en-US"/>
        </a:p>
      </dgm:t>
    </dgm:pt>
    <dgm:pt modelId="{F6A6B839-FDDD-4F35-A693-F217D1A728FC}" type="sibTrans" cxnId="{230BD363-1E96-4538-821F-C3C8AD2BD5E8}">
      <dgm:prSet/>
      <dgm:spPr/>
      <dgm:t>
        <a:bodyPr/>
        <a:lstStyle/>
        <a:p>
          <a:endParaRPr lang="en-US"/>
        </a:p>
      </dgm:t>
    </dgm:pt>
    <dgm:pt modelId="{BE7D91F0-62F1-403D-A2CA-5D4E1EFA3345}" type="pres">
      <dgm:prSet presAssocID="{66648824-B9E5-4EE0-B15D-D192137FD3B8}" presName="linear" presStyleCnt="0">
        <dgm:presLayoutVars>
          <dgm:animLvl val="lvl"/>
          <dgm:resizeHandles val="exact"/>
        </dgm:presLayoutVars>
      </dgm:prSet>
      <dgm:spPr/>
    </dgm:pt>
    <dgm:pt modelId="{6EDA16AF-AA0D-48B6-91EE-FB09403C45C3}" type="pres">
      <dgm:prSet presAssocID="{A140A311-1994-4A43-B2AA-BB63C21898C8}" presName="parentText" presStyleLbl="node1" presStyleIdx="0" presStyleCnt="3">
        <dgm:presLayoutVars>
          <dgm:chMax val="0"/>
          <dgm:bulletEnabled val="1"/>
        </dgm:presLayoutVars>
      </dgm:prSet>
      <dgm:spPr/>
    </dgm:pt>
    <dgm:pt modelId="{BC595E08-9073-4CE6-860E-4C1573D1F8D2}" type="pres">
      <dgm:prSet presAssocID="{D11342BD-29D3-419E-B569-67D3420563D7}" presName="spacer" presStyleCnt="0"/>
      <dgm:spPr/>
    </dgm:pt>
    <dgm:pt modelId="{567505D4-6872-4C28-8270-F84B8DDFFEF4}" type="pres">
      <dgm:prSet presAssocID="{55AA7CFC-8CFC-4786-8F1A-21060D8E8BE4}" presName="parentText" presStyleLbl="node1" presStyleIdx="1" presStyleCnt="3">
        <dgm:presLayoutVars>
          <dgm:chMax val="0"/>
          <dgm:bulletEnabled val="1"/>
        </dgm:presLayoutVars>
      </dgm:prSet>
      <dgm:spPr/>
    </dgm:pt>
    <dgm:pt modelId="{E1816D3E-B94C-48C7-9635-3F82B8F5DF69}" type="pres">
      <dgm:prSet presAssocID="{970C28F6-A211-42E6-BDDB-75CCD42BAA7F}" presName="spacer" presStyleCnt="0"/>
      <dgm:spPr/>
    </dgm:pt>
    <dgm:pt modelId="{1E0F861D-B756-46E1-9656-64FCF063E99C}" type="pres">
      <dgm:prSet presAssocID="{01B0F0C0-A027-4AEC-86FA-910E356099AC}" presName="parentText" presStyleLbl="node1" presStyleIdx="2" presStyleCnt="3">
        <dgm:presLayoutVars>
          <dgm:chMax val="0"/>
          <dgm:bulletEnabled val="1"/>
        </dgm:presLayoutVars>
      </dgm:prSet>
      <dgm:spPr/>
    </dgm:pt>
  </dgm:ptLst>
  <dgm:cxnLst>
    <dgm:cxn modelId="{CDECDC12-AAE0-43C5-9387-C54445A77953}" srcId="{66648824-B9E5-4EE0-B15D-D192137FD3B8}" destId="{A140A311-1994-4A43-B2AA-BB63C21898C8}" srcOrd="0" destOrd="0" parTransId="{A70518D7-247F-4002-9887-A36C63D7087B}" sibTransId="{D11342BD-29D3-419E-B569-67D3420563D7}"/>
    <dgm:cxn modelId="{230BD363-1E96-4538-821F-C3C8AD2BD5E8}" srcId="{66648824-B9E5-4EE0-B15D-D192137FD3B8}" destId="{01B0F0C0-A027-4AEC-86FA-910E356099AC}" srcOrd="2" destOrd="0" parTransId="{269904C5-EC2E-40E2-B7FF-3DB80679A0C0}" sibTransId="{F6A6B839-FDDD-4F35-A693-F217D1A728FC}"/>
    <dgm:cxn modelId="{E44FA465-B0DF-472A-8CF6-0B77FD0DA665}" type="presOf" srcId="{01B0F0C0-A027-4AEC-86FA-910E356099AC}" destId="{1E0F861D-B756-46E1-9656-64FCF063E99C}" srcOrd="0" destOrd="0" presId="urn:microsoft.com/office/officeart/2005/8/layout/vList2"/>
    <dgm:cxn modelId="{84B2CEAF-E166-46D4-B962-0288B3E4B111}" srcId="{66648824-B9E5-4EE0-B15D-D192137FD3B8}" destId="{55AA7CFC-8CFC-4786-8F1A-21060D8E8BE4}" srcOrd="1" destOrd="0" parTransId="{6FA3B964-27EE-45FA-BB0E-DFECE42CDD48}" sibTransId="{970C28F6-A211-42E6-BDDB-75CCD42BAA7F}"/>
    <dgm:cxn modelId="{B03275CC-C024-4D81-9A35-6DBB7D9C5A27}" type="presOf" srcId="{66648824-B9E5-4EE0-B15D-D192137FD3B8}" destId="{BE7D91F0-62F1-403D-A2CA-5D4E1EFA3345}" srcOrd="0" destOrd="0" presId="urn:microsoft.com/office/officeart/2005/8/layout/vList2"/>
    <dgm:cxn modelId="{DB98CEEC-911D-4471-87AE-BCAC2D620A5D}" type="presOf" srcId="{55AA7CFC-8CFC-4786-8F1A-21060D8E8BE4}" destId="{567505D4-6872-4C28-8270-F84B8DDFFEF4}" srcOrd="0" destOrd="0" presId="urn:microsoft.com/office/officeart/2005/8/layout/vList2"/>
    <dgm:cxn modelId="{7DECB7ED-A48C-41E2-8B9D-823005D1F993}" type="presOf" srcId="{A140A311-1994-4A43-B2AA-BB63C21898C8}" destId="{6EDA16AF-AA0D-48B6-91EE-FB09403C45C3}" srcOrd="0" destOrd="0" presId="urn:microsoft.com/office/officeart/2005/8/layout/vList2"/>
    <dgm:cxn modelId="{B23BBF83-6D5A-4D00-ABB0-E85E65D5BFAE}" type="presParOf" srcId="{BE7D91F0-62F1-403D-A2CA-5D4E1EFA3345}" destId="{6EDA16AF-AA0D-48B6-91EE-FB09403C45C3}" srcOrd="0" destOrd="0" presId="urn:microsoft.com/office/officeart/2005/8/layout/vList2"/>
    <dgm:cxn modelId="{07E84A05-4064-4E31-8441-9D89E62F97E8}" type="presParOf" srcId="{BE7D91F0-62F1-403D-A2CA-5D4E1EFA3345}" destId="{BC595E08-9073-4CE6-860E-4C1573D1F8D2}" srcOrd="1" destOrd="0" presId="urn:microsoft.com/office/officeart/2005/8/layout/vList2"/>
    <dgm:cxn modelId="{1C2D71CB-3506-4CBE-A4BF-0146477C2F16}" type="presParOf" srcId="{BE7D91F0-62F1-403D-A2CA-5D4E1EFA3345}" destId="{567505D4-6872-4C28-8270-F84B8DDFFEF4}" srcOrd="2" destOrd="0" presId="urn:microsoft.com/office/officeart/2005/8/layout/vList2"/>
    <dgm:cxn modelId="{370DA14D-EB9B-40AB-B6F7-A73F3F97DA83}" type="presParOf" srcId="{BE7D91F0-62F1-403D-A2CA-5D4E1EFA3345}" destId="{E1816D3E-B94C-48C7-9635-3F82B8F5DF69}" srcOrd="3" destOrd="0" presId="urn:microsoft.com/office/officeart/2005/8/layout/vList2"/>
    <dgm:cxn modelId="{1366E15D-FB94-4032-9D72-9E7EC4D41102}" type="presParOf" srcId="{BE7D91F0-62F1-403D-A2CA-5D4E1EFA3345}" destId="{1E0F861D-B756-46E1-9656-64FCF063E99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0EACC-E069-4242-BC77-4966B21D2171}">
      <dsp:nvSpPr>
        <dsp:cNvPr id="0" name=""/>
        <dsp:cNvSpPr/>
      </dsp:nvSpPr>
      <dsp:spPr>
        <a:xfrm>
          <a:off x="0" y="240407"/>
          <a:ext cx="4697730" cy="11582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a:t>BIKASH BARAL(NPI000021)</a:t>
          </a:r>
          <a:endParaRPr lang="en-US" sz="3000" kern="1200"/>
        </a:p>
      </dsp:txBody>
      <dsp:txXfrm>
        <a:off x="56543" y="296950"/>
        <a:ext cx="4584644" cy="1045213"/>
      </dsp:txXfrm>
    </dsp:sp>
    <dsp:sp modelId="{C452DFE7-338D-44D0-A49B-B3AF492C6A95}">
      <dsp:nvSpPr>
        <dsp:cNvPr id="0" name=""/>
        <dsp:cNvSpPr/>
      </dsp:nvSpPr>
      <dsp:spPr>
        <a:xfrm>
          <a:off x="0" y="1485107"/>
          <a:ext cx="4697730" cy="1158299"/>
        </a:xfrm>
        <a:prstGeom prst="roundRect">
          <a:avLst/>
        </a:prstGeom>
        <a:solidFill>
          <a:schemeClr val="accent2">
            <a:hueOff val="36543"/>
            <a:satOff val="-1489"/>
            <a:lumOff val="2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a:t>SHIVAM RANABHAT(NPI000047)</a:t>
          </a:r>
          <a:endParaRPr lang="en-US" sz="3000" kern="1200"/>
        </a:p>
      </dsp:txBody>
      <dsp:txXfrm>
        <a:off x="56543" y="1541650"/>
        <a:ext cx="4584644" cy="1045213"/>
      </dsp:txXfrm>
    </dsp:sp>
    <dsp:sp modelId="{34F123E2-F715-4FE0-B4DC-073E2B634ECE}">
      <dsp:nvSpPr>
        <dsp:cNvPr id="0" name=""/>
        <dsp:cNvSpPr/>
      </dsp:nvSpPr>
      <dsp:spPr>
        <a:xfrm>
          <a:off x="0" y="2729808"/>
          <a:ext cx="4697730" cy="1158299"/>
        </a:xfrm>
        <a:prstGeom prst="roundRect">
          <a:avLst/>
        </a:prstGeom>
        <a:solidFill>
          <a:schemeClr val="accent2">
            <a:hueOff val="73087"/>
            <a:satOff val="-2979"/>
            <a:lumOff val="5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a:t>KAPIL POKHREL(NPI000030)</a:t>
          </a:r>
          <a:endParaRPr lang="en-US" sz="3000" kern="1200"/>
        </a:p>
      </dsp:txBody>
      <dsp:txXfrm>
        <a:off x="56543" y="2786351"/>
        <a:ext cx="4584644" cy="10452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A16AF-AA0D-48B6-91EE-FB09403C45C3}">
      <dsp:nvSpPr>
        <dsp:cNvPr id="0" name=""/>
        <dsp:cNvSpPr/>
      </dsp:nvSpPr>
      <dsp:spPr>
        <a:xfrm>
          <a:off x="0" y="17479"/>
          <a:ext cx="7281746" cy="8494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Ip tables is a network administrative tool which is used to filtering IPv4 packet and NAT. </a:t>
          </a:r>
          <a:endParaRPr lang="en-US" sz="1600" kern="1200"/>
        </a:p>
      </dsp:txBody>
      <dsp:txXfrm>
        <a:off x="41465" y="58944"/>
        <a:ext cx="7198816" cy="766490"/>
      </dsp:txXfrm>
    </dsp:sp>
    <dsp:sp modelId="{567505D4-6872-4C28-8270-F84B8DDFFEF4}">
      <dsp:nvSpPr>
        <dsp:cNvPr id="0" name=""/>
        <dsp:cNvSpPr/>
      </dsp:nvSpPr>
      <dsp:spPr>
        <a:xfrm>
          <a:off x="0" y="912979"/>
          <a:ext cx="7281746" cy="8494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The major aim of this enhancement is to apply the six available rules of IP tables in order to filter out the TCP stack and to prevent the network from processing the TCP stack.</a:t>
          </a:r>
          <a:endParaRPr lang="en-US" sz="1600" kern="1200"/>
        </a:p>
      </dsp:txBody>
      <dsp:txXfrm>
        <a:off x="41465" y="954444"/>
        <a:ext cx="7198816" cy="766490"/>
      </dsp:txXfrm>
    </dsp:sp>
    <dsp:sp modelId="{1E0F861D-B756-46E1-9656-64FCF063E99C}">
      <dsp:nvSpPr>
        <dsp:cNvPr id="0" name=""/>
        <dsp:cNvSpPr/>
      </dsp:nvSpPr>
      <dsp:spPr>
        <a:xfrm>
          <a:off x="0" y="1808479"/>
          <a:ext cx="7281746" cy="8494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M" sz="1600" b="0" i="0" kern="1200"/>
            <a:t>Ip</a:t>
          </a:r>
          <a:r>
            <a:rPr lang="en-US" sz="1600" b="0" i="0" kern="1200"/>
            <a:t> tables is</a:t>
          </a:r>
          <a:r>
            <a:rPr lang="en-UM" sz="1600" b="0" i="0" kern="1200"/>
            <a:t> used </a:t>
          </a:r>
          <a:r>
            <a:rPr lang="en-US" sz="1600" b="0" i="0" kern="1200"/>
            <a:t> to display all the six rules which is added with hping2 and multi tail</a:t>
          </a:r>
          <a:endParaRPr lang="en-US" sz="1600" kern="1200"/>
        </a:p>
      </dsp:txBody>
      <dsp:txXfrm>
        <a:off x="41465" y="1849944"/>
        <a:ext cx="7198816" cy="7664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8" name="Google Shape;199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gda7b3e4b1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0" name="Google Shape;2010;gda7b3e4b1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b4b3bfebba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b4b3bfebba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gda7b3e4b1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0" name="Google Shape;2010;gda7b3e4b1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da7b3e4b1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7" name="Google Shape;2037;gda7b3e4b1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7"/>
        <p:cNvGrpSpPr/>
        <p:nvPr/>
      </p:nvGrpSpPr>
      <p:grpSpPr>
        <a:xfrm>
          <a:off x="0" y="0"/>
          <a:ext cx="0" cy="0"/>
          <a:chOff x="0" y="0"/>
          <a:chExt cx="0" cy="0"/>
        </a:xfrm>
      </p:grpSpPr>
      <p:sp>
        <p:nvSpPr>
          <p:cNvPr id="2088" name="Google Shape;2088;gda7b3e4b1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9" name="Google Shape;2089;gda7b3e4b1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35450" y="1404700"/>
            <a:ext cx="6346200" cy="1913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35452" y="3536306"/>
            <a:ext cx="5025600" cy="20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Font typeface="Dosis"/>
              <a:buNone/>
              <a:defRPr sz="18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 name="Google Shape;11;p2"/>
          <p:cNvSpPr/>
          <p:nvPr/>
        </p:nvSpPr>
        <p:spPr>
          <a:xfrm rot="4285105">
            <a:off x="2750184" y="497757"/>
            <a:ext cx="296559" cy="256335"/>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3337925" y="269463"/>
            <a:ext cx="892900" cy="888725"/>
            <a:chOff x="3655725" y="3261075"/>
            <a:chExt cx="892900" cy="888725"/>
          </a:xfrm>
        </p:grpSpPr>
        <p:sp>
          <p:nvSpPr>
            <p:cNvPr id="13" name="Google Shape;13;p2"/>
            <p:cNvSpPr/>
            <p:nvPr/>
          </p:nvSpPr>
          <p:spPr>
            <a:xfrm>
              <a:off x="3925250" y="3578675"/>
              <a:ext cx="321100" cy="271650"/>
            </a:xfrm>
            <a:custGeom>
              <a:avLst/>
              <a:gdLst/>
              <a:ahLst/>
              <a:cxnLst/>
              <a:rect l="l" t="t" r="r" b="b"/>
              <a:pathLst>
                <a:path w="12844" h="10866" extrusionOk="0">
                  <a:moveTo>
                    <a:pt x="1" y="0"/>
                  </a:moveTo>
                  <a:lnTo>
                    <a:pt x="8637" y="9835"/>
                  </a:lnTo>
                  <a:lnTo>
                    <a:pt x="12844" y="10865"/>
                  </a:lnTo>
                  <a:lnTo>
                    <a:pt x="4180" y="103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925250" y="3483250"/>
              <a:ext cx="415825" cy="121225"/>
            </a:xfrm>
            <a:custGeom>
              <a:avLst/>
              <a:gdLst/>
              <a:ahLst/>
              <a:cxnLst/>
              <a:rect l="l" t="t" r="r" b="b"/>
              <a:pathLst>
                <a:path w="16633" h="4849" extrusionOk="0">
                  <a:moveTo>
                    <a:pt x="12454" y="1"/>
                  </a:moveTo>
                  <a:lnTo>
                    <a:pt x="1" y="3817"/>
                  </a:lnTo>
                  <a:lnTo>
                    <a:pt x="4180" y="4848"/>
                  </a:lnTo>
                  <a:lnTo>
                    <a:pt x="16633" y="1059"/>
                  </a:lnTo>
                  <a:lnTo>
                    <a:pt x="1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655725" y="3261075"/>
              <a:ext cx="788425" cy="862950"/>
            </a:xfrm>
            <a:custGeom>
              <a:avLst/>
              <a:gdLst/>
              <a:ahLst/>
              <a:cxnLst/>
              <a:rect l="l" t="t" r="r" b="b"/>
              <a:pathLst>
                <a:path w="31537" h="34518" extrusionOk="0">
                  <a:moveTo>
                    <a:pt x="23235" y="8888"/>
                  </a:moveTo>
                  <a:lnTo>
                    <a:pt x="19418" y="22539"/>
                  </a:lnTo>
                  <a:lnTo>
                    <a:pt x="10782" y="12704"/>
                  </a:lnTo>
                  <a:lnTo>
                    <a:pt x="23235" y="8888"/>
                  </a:lnTo>
                  <a:close/>
                  <a:moveTo>
                    <a:pt x="31537" y="1"/>
                  </a:moveTo>
                  <a:lnTo>
                    <a:pt x="0" y="9612"/>
                  </a:lnTo>
                  <a:lnTo>
                    <a:pt x="21897" y="34518"/>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55725" y="3261075"/>
              <a:ext cx="788425" cy="862950"/>
            </a:xfrm>
            <a:custGeom>
              <a:avLst/>
              <a:gdLst/>
              <a:ahLst/>
              <a:cxnLst/>
              <a:rect l="l" t="t" r="r" b="b"/>
              <a:pathLst>
                <a:path w="31537" h="34518" fill="none" extrusionOk="0">
                  <a:moveTo>
                    <a:pt x="31537" y="1"/>
                  </a:moveTo>
                  <a:lnTo>
                    <a:pt x="21897" y="34518"/>
                  </a:lnTo>
                  <a:lnTo>
                    <a:pt x="0" y="9612"/>
                  </a:lnTo>
                  <a:lnTo>
                    <a:pt x="3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925250" y="3483250"/>
              <a:ext cx="311350" cy="341300"/>
            </a:xfrm>
            <a:custGeom>
              <a:avLst/>
              <a:gdLst/>
              <a:ahLst/>
              <a:cxnLst/>
              <a:rect l="l" t="t" r="r" b="b"/>
              <a:pathLst>
                <a:path w="12454" h="13652" fill="none" extrusionOk="0">
                  <a:moveTo>
                    <a:pt x="12454" y="1"/>
                  </a:moveTo>
                  <a:lnTo>
                    <a:pt x="1" y="3817"/>
                  </a:lnTo>
                  <a:lnTo>
                    <a:pt x="8637" y="13652"/>
                  </a:lnTo>
                  <a:lnTo>
                    <a:pt x="124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203150" y="3261075"/>
              <a:ext cx="345475" cy="888725"/>
            </a:xfrm>
            <a:custGeom>
              <a:avLst/>
              <a:gdLst/>
              <a:ahLst/>
              <a:cxnLst/>
              <a:rect l="l" t="t" r="r" b="b"/>
              <a:pathLst>
                <a:path w="13819" h="35549" extrusionOk="0">
                  <a:moveTo>
                    <a:pt x="9640" y="1"/>
                  </a:moveTo>
                  <a:lnTo>
                    <a:pt x="0" y="34518"/>
                  </a:lnTo>
                  <a:lnTo>
                    <a:pt x="4207" y="35549"/>
                  </a:lnTo>
                  <a:lnTo>
                    <a:pt x="13819" y="1059"/>
                  </a:lnTo>
                  <a:lnTo>
                    <a:pt x="9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5470450" y="477700"/>
            <a:ext cx="378900" cy="472250"/>
            <a:chOff x="2459875" y="3181675"/>
            <a:chExt cx="378900" cy="472250"/>
          </a:xfrm>
        </p:grpSpPr>
        <p:sp>
          <p:nvSpPr>
            <p:cNvPr id="20" name="Google Shape;20;p2"/>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p:nvPr/>
        </p:nvSpPr>
        <p:spPr>
          <a:xfrm rot="-1005388">
            <a:off x="6669674" y="216622"/>
            <a:ext cx="489066" cy="422258"/>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5383364" y="539488"/>
            <a:ext cx="3646522" cy="4007720"/>
            <a:chOff x="5348750" y="2347100"/>
            <a:chExt cx="1108500" cy="1218300"/>
          </a:xfrm>
        </p:grpSpPr>
        <p:sp>
          <p:nvSpPr>
            <p:cNvPr id="25" name="Google Shape;25;p2"/>
            <p:cNvSpPr/>
            <p:nvPr/>
          </p:nvSpPr>
          <p:spPr>
            <a:xfrm>
              <a:off x="5810525" y="2568600"/>
              <a:ext cx="437875" cy="703975"/>
            </a:xfrm>
            <a:custGeom>
              <a:avLst/>
              <a:gdLst/>
              <a:ahLst/>
              <a:cxnLst/>
              <a:rect l="l" t="t" r="r" b="b"/>
              <a:pathLst>
                <a:path w="17515" h="28159" extrusionOk="0">
                  <a:moveTo>
                    <a:pt x="9781" y="1"/>
                  </a:moveTo>
                  <a:lnTo>
                    <a:pt x="1" y="24554"/>
                  </a:lnTo>
                  <a:lnTo>
                    <a:pt x="7754" y="28158"/>
                  </a:lnTo>
                  <a:lnTo>
                    <a:pt x="17515" y="3605"/>
                  </a:lnTo>
                  <a:lnTo>
                    <a:pt x="9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810525" y="2568600"/>
              <a:ext cx="437875" cy="703975"/>
            </a:xfrm>
            <a:custGeom>
              <a:avLst/>
              <a:gdLst/>
              <a:ahLst/>
              <a:cxnLst/>
              <a:rect l="l" t="t" r="r" b="b"/>
              <a:pathLst>
                <a:path w="17515" h="28159" fill="none" extrusionOk="0">
                  <a:moveTo>
                    <a:pt x="7754" y="28158"/>
                  </a:moveTo>
                  <a:lnTo>
                    <a:pt x="1" y="24554"/>
                  </a:lnTo>
                  <a:lnTo>
                    <a:pt x="9781" y="1"/>
                  </a:lnTo>
                  <a:lnTo>
                    <a:pt x="17515" y="3605"/>
                  </a:lnTo>
                  <a:lnTo>
                    <a:pt x="7754" y="28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542100" y="2437675"/>
              <a:ext cx="912325" cy="1123975"/>
            </a:xfrm>
            <a:custGeom>
              <a:avLst/>
              <a:gdLst/>
              <a:ahLst/>
              <a:cxnLst/>
              <a:rect l="l" t="t" r="r" b="b"/>
              <a:pathLst>
                <a:path w="36493" h="44959" extrusionOk="0">
                  <a:moveTo>
                    <a:pt x="28252" y="8842"/>
                  </a:moveTo>
                  <a:lnTo>
                    <a:pt x="18491" y="33395"/>
                  </a:lnTo>
                  <a:lnTo>
                    <a:pt x="8335" y="16219"/>
                  </a:lnTo>
                  <a:lnTo>
                    <a:pt x="28252" y="8842"/>
                  </a:lnTo>
                  <a:close/>
                  <a:moveTo>
                    <a:pt x="36493" y="0"/>
                  </a:moveTo>
                  <a:lnTo>
                    <a:pt x="1" y="13497"/>
                  </a:lnTo>
                  <a:lnTo>
                    <a:pt x="18585" y="44959"/>
                  </a:lnTo>
                  <a:lnTo>
                    <a:pt x="364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542100" y="2437675"/>
              <a:ext cx="912325" cy="1123975"/>
            </a:xfrm>
            <a:custGeom>
              <a:avLst/>
              <a:gdLst/>
              <a:ahLst/>
              <a:cxnLst/>
              <a:rect l="l" t="t" r="r" b="b"/>
              <a:pathLst>
                <a:path w="36493" h="44959" fill="none" extrusionOk="0">
                  <a:moveTo>
                    <a:pt x="1" y="13497"/>
                  </a:moveTo>
                  <a:lnTo>
                    <a:pt x="36493" y="0"/>
                  </a:lnTo>
                  <a:lnTo>
                    <a:pt x="18585" y="44959"/>
                  </a:lnTo>
                  <a:lnTo>
                    <a:pt x="1" y="134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50475" y="2658700"/>
              <a:ext cx="497925" cy="613875"/>
            </a:xfrm>
            <a:custGeom>
              <a:avLst/>
              <a:gdLst/>
              <a:ahLst/>
              <a:cxnLst/>
              <a:rect l="l" t="t" r="r" b="b"/>
              <a:pathLst>
                <a:path w="19917" h="24555" fill="none" extrusionOk="0">
                  <a:moveTo>
                    <a:pt x="0" y="7378"/>
                  </a:moveTo>
                  <a:lnTo>
                    <a:pt x="10156" y="24554"/>
                  </a:lnTo>
                  <a:lnTo>
                    <a:pt x="19917" y="1"/>
                  </a:lnTo>
                  <a:lnTo>
                    <a:pt x="0" y="7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348750" y="2347100"/>
              <a:ext cx="1105675" cy="428025"/>
            </a:xfrm>
            <a:custGeom>
              <a:avLst/>
              <a:gdLst/>
              <a:ahLst/>
              <a:cxnLst/>
              <a:rect l="l" t="t" r="r" b="b"/>
              <a:pathLst>
                <a:path w="44227" h="17121" extrusionOk="0">
                  <a:moveTo>
                    <a:pt x="36493" y="0"/>
                  </a:moveTo>
                  <a:lnTo>
                    <a:pt x="1" y="13516"/>
                  </a:lnTo>
                  <a:lnTo>
                    <a:pt x="7735" y="17120"/>
                  </a:lnTo>
                  <a:lnTo>
                    <a:pt x="44227" y="3623"/>
                  </a:lnTo>
                  <a:lnTo>
                    <a:pt x="364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348750" y="2347100"/>
              <a:ext cx="1105675" cy="428025"/>
            </a:xfrm>
            <a:custGeom>
              <a:avLst/>
              <a:gdLst/>
              <a:ahLst/>
              <a:cxnLst/>
              <a:rect l="l" t="t" r="r" b="b"/>
              <a:pathLst>
                <a:path w="44227" h="17121" fill="none" extrusionOk="0">
                  <a:moveTo>
                    <a:pt x="7735" y="17120"/>
                  </a:moveTo>
                  <a:lnTo>
                    <a:pt x="1" y="13516"/>
                  </a:lnTo>
                  <a:lnTo>
                    <a:pt x="36493" y="0"/>
                  </a:lnTo>
                  <a:lnTo>
                    <a:pt x="44227" y="3623"/>
                  </a:lnTo>
                  <a:lnTo>
                    <a:pt x="7735" y="17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348750" y="2685000"/>
              <a:ext cx="657975" cy="876650"/>
            </a:xfrm>
            <a:custGeom>
              <a:avLst/>
              <a:gdLst/>
              <a:ahLst/>
              <a:cxnLst/>
              <a:rect l="l" t="t" r="r" b="b"/>
              <a:pathLst>
                <a:path w="26319" h="35066" extrusionOk="0">
                  <a:moveTo>
                    <a:pt x="1" y="0"/>
                  </a:moveTo>
                  <a:lnTo>
                    <a:pt x="18585" y="31462"/>
                  </a:lnTo>
                  <a:lnTo>
                    <a:pt x="26319" y="35066"/>
                  </a:lnTo>
                  <a:lnTo>
                    <a:pt x="7735" y="36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348750" y="2685000"/>
              <a:ext cx="657975" cy="876650"/>
            </a:xfrm>
            <a:custGeom>
              <a:avLst/>
              <a:gdLst/>
              <a:ahLst/>
              <a:cxnLst/>
              <a:rect l="l" t="t" r="r" b="b"/>
              <a:pathLst>
                <a:path w="26319" h="35066" fill="none" extrusionOk="0">
                  <a:moveTo>
                    <a:pt x="26319" y="35066"/>
                  </a:moveTo>
                  <a:lnTo>
                    <a:pt x="18585" y="31462"/>
                  </a:lnTo>
                  <a:lnTo>
                    <a:pt x="1" y="0"/>
                  </a:lnTo>
                  <a:lnTo>
                    <a:pt x="7735" y="3604"/>
                  </a:lnTo>
                  <a:lnTo>
                    <a:pt x="26319" y="35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539750" y="2434375"/>
              <a:ext cx="917500" cy="1131025"/>
            </a:xfrm>
            <a:custGeom>
              <a:avLst/>
              <a:gdLst/>
              <a:ahLst/>
              <a:cxnLst/>
              <a:rect l="l" t="t" r="r" b="b"/>
              <a:pathLst>
                <a:path w="36700" h="45241" extrusionOk="0">
                  <a:moveTo>
                    <a:pt x="36455" y="245"/>
                  </a:moveTo>
                  <a:lnTo>
                    <a:pt x="18660" y="44941"/>
                  </a:lnTo>
                  <a:lnTo>
                    <a:pt x="188" y="13667"/>
                  </a:lnTo>
                  <a:lnTo>
                    <a:pt x="36455" y="245"/>
                  </a:lnTo>
                  <a:close/>
                  <a:moveTo>
                    <a:pt x="36699" y="1"/>
                  </a:moveTo>
                  <a:lnTo>
                    <a:pt x="76" y="13573"/>
                  </a:lnTo>
                  <a:lnTo>
                    <a:pt x="1" y="13592"/>
                  </a:lnTo>
                  <a:lnTo>
                    <a:pt x="18697" y="45241"/>
                  </a:lnTo>
                  <a:lnTo>
                    <a:pt x="36643" y="151"/>
                  </a:lnTo>
                  <a:lnTo>
                    <a:pt x="36699" y="1"/>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581050" y="2478975"/>
              <a:ext cx="834900" cy="1028725"/>
            </a:xfrm>
            <a:custGeom>
              <a:avLst/>
              <a:gdLst/>
              <a:ahLst/>
              <a:cxnLst/>
              <a:rect l="l" t="t" r="r" b="b"/>
              <a:pathLst>
                <a:path w="33396" h="41149" extrusionOk="0">
                  <a:moveTo>
                    <a:pt x="33170" y="225"/>
                  </a:moveTo>
                  <a:lnTo>
                    <a:pt x="16989" y="40829"/>
                  </a:lnTo>
                  <a:lnTo>
                    <a:pt x="207" y="12427"/>
                  </a:lnTo>
                  <a:lnTo>
                    <a:pt x="33170" y="225"/>
                  </a:lnTo>
                  <a:close/>
                  <a:moveTo>
                    <a:pt x="33395" y="0"/>
                  </a:moveTo>
                  <a:lnTo>
                    <a:pt x="76" y="12333"/>
                  </a:lnTo>
                  <a:lnTo>
                    <a:pt x="1" y="12352"/>
                  </a:lnTo>
                  <a:lnTo>
                    <a:pt x="17027" y="41148"/>
                  </a:lnTo>
                  <a:lnTo>
                    <a:pt x="25211" y="20574"/>
                  </a:lnTo>
                  <a:lnTo>
                    <a:pt x="33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622825" y="2523075"/>
              <a:ext cx="752300" cy="926425"/>
            </a:xfrm>
            <a:custGeom>
              <a:avLst/>
              <a:gdLst/>
              <a:ahLst/>
              <a:cxnLst/>
              <a:rect l="l" t="t" r="r" b="b"/>
              <a:pathLst>
                <a:path w="30092" h="37057" extrusionOk="0">
                  <a:moveTo>
                    <a:pt x="29847" y="226"/>
                  </a:moveTo>
                  <a:lnTo>
                    <a:pt x="15299" y="36756"/>
                  </a:lnTo>
                  <a:lnTo>
                    <a:pt x="207" y="11208"/>
                  </a:lnTo>
                  <a:lnTo>
                    <a:pt x="29847" y="226"/>
                  </a:lnTo>
                  <a:close/>
                  <a:moveTo>
                    <a:pt x="30091" y="1"/>
                  </a:moveTo>
                  <a:lnTo>
                    <a:pt x="75" y="11114"/>
                  </a:lnTo>
                  <a:lnTo>
                    <a:pt x="0" y="11132"/>
                  </a:lnTo>
                  <a:lnTo>
                    <a:pt x="15318" y="37056"/>
                  </a:lnTo>
                  <a:lnTo>
                    <a:pt x="22695" y="18547"/>
                  </a:lnTo>
                  <a:lnTo>
                    <a:pt x="30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664575" y="2567200"/>
              <a:ext cx="669250" cy="824575"/>
            </a:xfrm>
            <a:custGeom>
              <a:avLst/>
              <a:gdLst/>
              <a:ahLst/>
              <a:cxnLst/>
              <a:rect l="l" t="t" r="r" b="b"/>
              <a:pathLst>
                <a:path w="26770" h="32983" extrusionOk="0">
                  <a:moveTo>
                    <a:pt x="26525" y="226"/>
                  </a:moveTo>
                  <a:lnTo>
                    <a:pt x="13610" y="32682"/>
                  </a:lnTo>
                  <a:lnTo>
                    <a:pt x="189" y="9987"/>
                  </a:lnTo>
                  <a:lnTo>
                    <a:pt x="26525" y="226"/>
                  </a:lnTo>
                  <a:close/>
                  <a:moveTo>
                    <a:pt x="26769" y="0"/>
                  </a:moveTo>
                  <a:lnTo>
                    <a:pt x="76" y="9874"/>
                  </a:lnTo>
                  <a:lnTo>
                    <a:pt x="1" y="9912"/>
                  </a:lnTo>
                  <a:lnTo>
                    <a:pt x="13629" y="32982"/>
                  </a:lnTo>
                  <a:lnTo>
                    <a:pt x="20199" y="16501"/>
                  </a:lnTo>
                  <a:lnTo>
                    <a:pt x="26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706350" y="2611300"/>
              <a:ext cx="586175" cy="722750"/>
            </a:xfrm>
            <a:custGeom>
              <a:avLst/>
              <a:gdLst/>
              <a:ahLst/>
              <a:cxnLst/>
              <a:rect l="l" t="t" r="r" b="b"/>
              <a:pathLst>
                <a:path w="23447" h="28910" extrusionOk="0">
                  <a:moveTo>
                    <a:pt x="23221" y="245"/>
                  </a:moveTo>
                  <a:lnTo>
                    <a:pt x="11921" y="28609"/>
                  </a:lnTo>
                  <a:lnTo>
                    <a:pt x="188" y="8767"/>
                  </a:lnTo>
                  <a:lnTo>
                    <a:pt x="23221" y="245"/>
                  </a:lnTo>
                  <a:close/>
                  <a:moveTo>
                    <a:pt x="23447" y="1"/>
                  </a:moveTo>
                  <a:lnTo>
                    <a:pt x="1" y="8692"/>
                  </a:lnTo>
                  <a:lnTo>
                    <a:pt x="11939" y="28909"/>
                  </a:lnTo>
                  <a:lnTo>
                    <a:pt x="17702" y="14474"/>
                  </a:lnTo>
                  <a:lnTo>
                    <a:pt x="23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748125" y="2655900"/>
              <a:ext cx="503575" cy="620425"/>
            </a:xfrm>
            <a:custGeom>
              <a:avLst/>
              <a:gdLst/>
              <a:ahLst/>
              <a:cxnLst/>
              <a:rect l="l" t="t" r="r" b="b"/>
              <a:pathLst>
                <a:path w="20143" h="24817" extrusionOk="0">
                  <a:moveTo>
                    <a:pt x="19898" y="225"/>
                  </a:moveTo>
                  <a:lnTo>
                    <a:pt x="10231" y="24516"/>
                  </a:lnTo>
                  <a:lnTo>
                    <a:pt x="188" y="7528"/>
                  </a:lnTo>
                  <a:lnTo>
                    <a:pt x="19898" y="225"/>
                  </a:lnTo>
                  <a:close/>
                  <a:moveTo>
                    <a:pt x="20142" y="0"/>
                  </a:moveTo>
                  <a:lnTo>
                    <a:pt x="0" y="7453"/>
                  </a:lnTo>
                  <a:lnTo>
                    <a:pt x="10250" y="24817"/>
                  </a:lnTo>
                  <a:lnTo>
                    <a:pt x="20142" y="0"/>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rot="1266272">
            <a:off x="385985" y="154304"/>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2"/>
          <p:cNvGrpSpPr/>
          <p:nvPr/>
        </p:nvGrpSpPr>
        <p:grpSpPr>
          <a:xfrm rot="-5400000">
            <a:off x="11825" y="3579125"/>
            <a:ext cx="2289250" cy="3059825"/>
            <a:chOff x="2215325" y="2417050"/>
            <a:chExt cx="2289250" cy="3059825"/>
          </a:xfrm>
        </p:grpSpPr>
        <p:sp>
          <p:nvSpPr>
            <p:cNvPr id="42" name="Google Shape;42;p2"/>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2"/>
          <p:cNvSpPr/>
          <p:nvPr/>
        </p:nvSpPr>
        <p:spPr>
          <a:xfrm rot="-1004951">
            <a:off x="8062589" y="4041054"/>
            <a:ext cx="296687" cy="256257"/>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2"/>
          <p:cNvGrpSpPr/>
          <p:nvPr/>
        </p:nvGrpSpPr>
        <p:grpSpPr>
          <a:xfrm>
            <a:off x="4867207" y="3738819"/>
            <a:ext cx="1253407" cy="1311078"/>
            <a:chOff x="4385625" y="4289775"/>
            <a:chExt cx="983450" cy="1028700"/>
          </a:xfrm>
        </p:grpSpPr>
        <p:sp>
          <p:nvSpPr>
            <p:cNvPr id="76" name="Google Shape;76;p2"/>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1398450" y="105475"/>
            <a:ext cx="481300" cy="473625"/>
            <a:chOff x="1433950" y="3130850"/>
            <a:chExt cx="481300" cy="473625"/>
          </a:xfrm>
        </p:grpSpPr>
        <p:sp>
          <p:nvSpPr>
            <p:cNvPr id="83" name="Google Shape;83;p2"/>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2"/>
          <p:cNvSpPr/>
          <p:nvPr/>
        </p:nvSpPr>
        <p:spPr>
          <a:xfrm rot="1265233">
            <a:off x="3649679" y="1552981"/>
            <a:ext cx="223465" cy="193267"/>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2"/>
          <p:cNvGrpSpPr/>
          <p:nvPr/>
        </p:nvGrpSpPr>
        <p:grpSpPr>
          <a:xfrm rot="-5400000">
            <a:off x="11825" y="3579125"/>
            <a:ext cx="2289250" cy="3059825"/>
            <a:chOff x="2215325" y="2417050"/>
            <a:chExt cx="2289250" cy="3059825"/>
          </a:xfrm>
        </p:grpSpPr>
        <p:sp>
          <p:nvSpPr>
            <p:cNvPr id="91" name="Google Shape;91;p2"/>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2"/>
          <p:cNvSpPr/>
          <p:nvPr/>
        </p:nvSpPr>
        <p:spPr>
          <a:xfrm rot="4285105">
            <a:off x="296322" y="3694207"/>
            <a:ext cx="296559" cy="256335"/>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2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26"/>
        <p:cNvGrpSpPr/>
        <p:nvPr/>
      </p:nvGrpSpPr>
      <p:grpSpPr>
        <a:xfrm>
          <a:off x="0" y="0"/>
          <a:ext cx="0" cy="0"/>
          <a:chOff x="0" y="0"/>
          <a:chExt cx="0" cy="0"/>
        </a:xfrm>
      </p:grpSpPr>
      <p:sp>
        <p:nvSpPr>
          <p:cNvPr id="727" name="Google Shape;727;p13"/>
          <p:cNvSpPr txBox="1">
            <a:spLocks noGrp="1"/>
          </p:cNvSpPr>
          <p:nvPr>
            <p:ph type="subTitle" idx="1"/>
          </p:nvPr>
        </p:nvSpPr>
        <p:spPr>
          <a:xfrm>
            <a:off x="2019213" y="1518015"/>
            <a:ext cx="22587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28" name="Google Shape;728;p13"/>
          <p:cNvSpPr txBox="1">
            <a:spLocks noGrp="1"/>
          </p:cNvSpPr>
          <p:nvPr>
            <p:ph type="subTitle" idx="2"/>
          </p:nvPr>
        </p:nvSpPr>
        <p:spPr>
          <a:xfrm>
            <a:off x="2019213" y="1885913"/>
            <a:ext cx="22557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29" name="Google Shape;729;p13"/>
          <p:cNvSpPr txBox="1">
            <a:spLocks noGrp="1"/>
          </p:cNvSpPr>
          <p:nvPr>
            <p:ph type="subTitle" idx="3"/>
          </p:nvPr>
        </p:nvSpPr>
        <p:spPr>
          <a:xfrm>
            <a:off x="2019212" y="3000028"/>
            <a:ext cx="22557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30" name="Google Shape;730;p13"/>
          <p:cNvSpPr txBox="1">
            <a:spLocks noGrp="1"/>
          </p:cNvSpPr>
          <p:nvPr>
            <p:ph type="subTitle" idx="4"/>
          </p:nvPr>
        </p:nvSpPr>
        <p:spPr>
          <a:xfrm>
            <a:off x="2019213" y="3364455"/>
            <a:ext cx="22557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31" name="Google Shape;731;p13"/>
          <p:cNvSpPr txBox="1">
            <a:spLocks noGrp="1"/>
          </p:cNvSpPr>
          <p:nvPr>
            <p:ph type="title" hasCustomPrompt="1"/>
          </p:nvPr>
        </p:nvSpPr>
        <p:spPr>
          <a:xfrm>
            <a:off x="977453" y="1726588"/>
            <a:ext cx="993300" cy="3636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panose="020B0604020202020204"/>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732" name="Google Shape;732;p13"/>
          <p:cNvSpPr txBox="1">
            <a:spLocks noGrp="1"/>
          </p:cNvSpPr>
          <p:nvPr>
            <p:ph type="title" idx="5" hasCustomPrompt="1"/>
          </p:nvPr>
        </p:nvSpPr>
        <p:spPr>
          <a:xfrm>
            <a:off x="1076303" y="3244690"/>
            <a:ext cx="7956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panose="020B0604020202020204"/>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733" name="Google Shape;733;p13"/>
          <p:cNvSpPr txBox="1">
            <a:spLocks noGrp="1"/>
          </p:cNvSpPr>
          <p:nvPr>
            <p:ph type="title" idx="6"/>
          </p:nvPr>
        </p:nvSpPr>
        <p:spPr>
          <a:xfrm>
            <a:off x="713225" y="582168"/>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734" name="Google Shape;734;p13"/>
          <p:cNvSpPr txBox="1">
            <a:spLocks noGrp="1"/>
          </p:cNvSpPr>
          <p:nvPr>
            <p:ph type="subTitle" idx="7"/>
          </p:nvPr>
        </p:nvSpPr>
        <p:spPr>
          <a:xfrm>
            <a:off x="5910839" y="1518015"/>
            <a:ext cx="22587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35" name="Google Shape;735;p13"/>
          <p:cNvSpPr txBox="1">
            <a:spLocks noGrp="1"/>
          </p:cNvSpPr>
          <p:nvPr>
            <p:ph type="subTitle" idx="8"/>
          </p:nvPr>
        </p:nvSpPr>
        <p:spPr>
          <a:xfrm>
            <a:off x="5910847" y="1885913"/>
            <a:ext cx="22557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36" name="Google Shape;736;p13"/>
          <p:cNvSpPr txBox="1">
            <a:spLocks noGrp="1"/>
          </p:cNvSpPr>
          <p:nvPr>
            <p:ph type="subTitle" idx="9"/>
          </p:nvPr>
        </p:nvSpPr>
        <p:spPr>
          <a:xfrm>
            <a:off x="5910840" y="3000020"/>
            <a:ext cx="22587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37" name="Google Shape;737;p13"/>
          <p:cNvSpPr txBox="1">
            <a:spLocks noGrp="1"/>
          </p:cNvSpPr>
          <p:nvPr>
            <p:ph type="subTitle" idx="13"/>
          </p:nvPr>
        </p:nvSpPr>
        <p:spPr>
          <a:xfrm>
            <a:off x="5910847" y="3364455"/>
            <a:ext cx="22557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38" name="Google Shape;738;p13"/>
          <p:cNvSpPr txBox="1">
            <a:spLocks noGrp="1"/>
          </p:cNvSpPr>
          <p:nvPr>
            <p:ph type="title" idx="14" hasCustomPrompt="1"/>
          </p:nvPr>
        </p:nvSpPr>
        <p:spPr>
          <a:xfrm>
            <a:off x="5067353" y="1761688"/>
            <a:ext cx="7971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panose="020B0604020202020204"/>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739" name="Google Shape;739;p13"/>
          <p:cNvSpPr txBox="1">
            <a:spLocks noGrp="1"/>
          </p:cNvSpPr>
          <p:nvPr>
            <p:ph type="title" idx="15" hasCustomPrompt="1"/>
          </p:nvPr>
        </p:nvSpPr>
        <p:spPr>
          <a:xfrm>
            <a:off x="5066453" y="3244690"/>
            <a:ext cx="7989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panose="020B0604020202020204"/>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grpSp>
        <p:nvGrpSpPr>
          <p:cNvPr id="740" name="Google Shape;740;p13"/>
          <p:cNvGrpSpPr/>
          <p:nvPr/>
        </p:nvGrpSpPr>
        <p:grpSpPr>
          <a:xfrm rot="3076494" flipH="1">
            <a:off x="7972815" y="3986395"/>
            <a:ext cx="1253395" cy="1311066"/>
            <a:chOff x="4385625" y="4289775"/>
            <a:chExt cx="983450" cy="1028700"/>
          </a:xfrm>
        </p:grpSpPr>
        <p:sp>
          <p:nvSpPr>
            <p:cNvPr id="741" name="Google Shape;741;p13"/>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 name="Google Shape;747;p13"/>
          <p:cNvSpPr/>
          <p:nvPr/>
        </p:nvSpPr>
        <p:spPr>
          <a:xfrm rot="4285105">
            <a:off x="8672197" y="205582"/>
            <a:ext cx="296559" cy="256335"/>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 name="Google Shape;748;p13"/>
          <p:cNvGrpSpPr/>
          <p:nvPr/>
        </p:nvGrpSpPr>
        <p:grpSpPr>
          <a:xfrm rot="1018353">
            <a:off x="305472" y="265599"/>
            <a:ext cx="378882" cy="472228"/>
            <a:chOff x="2459875" y="3181675"/>
            <a:chExt cx="378900" cy="472250"/>
          </a:xfrm>
        </p:grpSpPr>
        <p:sp>
          <p:nvSpPr>
            <p:cNvPr id="749" name="Google Shape;749;p13"/>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13"/>
          <p:cNvGrpSpPr/>
          <p:nvPr/>
        </p:nvGrpSpPr>
        <p:grpSpPr>
          <a:xfrm rot="4436901">
            <a:off x="153237" y="1379698"/>
            <a:ext cx="378895" cy="472244"/>
            <a:chOff x="2459875" y="3181675"/>
            <a:chExt cx="378900" cy="472250"/>
          </a:xfrm>
        </p:grpSpPr>
        <p:sp>
          <p:nvSpPr>
            <p:cNvPr id="753" name="Google Shape;753;p13"/>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13"/>
          <p:cNvGrpSpPr/>
          <p:nvPr/>
        </p:nvGrpSpPr>
        <p:grpSpPr>
          <a:xfrm rot="6801936">
            <a:off x="3259769" y="3870542"/>
            <a:ext cx="2289268" cy="3059849"/>
            <a:chOff x="2215325" y="2417050"/>
            <a:chExt cx="2289250" cy="3059825"/>
          </a:xfrm>
        </p:grpSpPr>
        <p:sp>
          <p:nvSpPr>
            <p:cNvPr id="757" name="Google Shape;757;p13"/>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3"/>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3"/>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3"/>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789"/>
        <p:cNvGrpSpPr/>
        <p:nvPr/>
      </p:nvGrpSpPr>
      <p:grpSpPr>
        <a:xfrm>
          <a:off x="0" y="0"/>
          <a:ext cx="0" cy="0"/>
          <a:chOff x="0" y="0"/>
          <a:chExt cx="0" cy="0"/>
        </a:xfrm>
      </p:grpSpPr>
      <p:sp>
        <p:nvSpPr>
          <p:cNvPr id="790" name="Google Shape;790;p14"/>
          <p:cNvSpPr txBox="1">
            <a:spLocks noGrp="1"/>
          </p:cNvSpPr>
          <p:nvPr>
            <p:ph type="title"/>
          </p:nvPr>
        </p:nvSpPr>
        <p:spPr>
          <a:xfrm>
            <a:off x="1371600" y="3114683"/>
            <a:ext cx="6400800" cy="18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6"/>
              </a:buClr>
              <a:buSzPts val="1800"/>
              <a:buNone/>
              <a:defRPr sz="2000"/>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791" name="Google Shape;791;p14"/>
          <p:cNvSpPr txBox="1">
            <a:spLocks noGrp="1"/>
          </p:cNvSpPr>
          <p:nvPr>
            <p:ph type="subTitle" idx="1"/>
          </p:nvPr>
        </p:nvSpPr>
        <p:spPr>
          <a:xfrm>
            <a:off x="1371600" y="1845817"/>
            <a:ext cx="6400800" cy="109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5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792" name="Google Shape;792;p14"/>
          <p:cNvGrpSpPr/>
          <p:nvPr/>
        </p:nvGrpSpPr>
        <p:grpSpPr>
          <a:xfrm rot="7723506">
            <a:off x="8402740" y="3369858"/>
            <a:ext cx="1253395" cy="1311066"/>
            <a:chOff x="4385625" y="4289775"/>
            <a:chExt cx="983450" cy="1028700"/>
          </a:xfrm>
        </p:grpSpPr>
        <p:sp>
          <p:nvSpPr>
            <p:cNvPr id="793" name="Google Shape;793;p14"/>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4"/>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4"/>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14"/>
          <p:cNvSpPr/>
          <p:nvPr/>
        </p:nvSpPr>
        <p:spPr>
          <a:xfrm rot="6514895" flipH="1">
            <a:off x="8672197" y="4691078"/>
            <a:ext cx="296559" cy="256335"/>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14"/>
          <p:cNvGrpSpPr/>
          <p:nvPr/>
        </p:nvGrpSpPr>
        <p:grpSpPr>
          <a:xfrm rot="9781647" flipH="1">
            <a:off x="8173122" y="4583142"/>
            <a:ext cx="378882" cy="472228"/>
            <a:chOff x="2459875" y="3181675"/>
            <a:chExt cx="378900" cy="472250"/>
          </a:xfrm>
        </p:grpSpPr>
        <p:sp>
          <p:nvSpPr>
            <p:cNvPr id="801" name="Google Shape;801;p14"/>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14"/>
          <p:cNvGrpSpPr/>
          <p:nvPr/>
        </p:nvGrpSpPr>
        <p:grpSpPr>
          <a:xfrm rot="6363099" flipH="1">
            <a:off x="305474" y="1119828"/>
            <a:ext cx="378895" cy="472244"/>
            <a:chOff x="2459875" y="3181675"/>
            <a:chExt cx="378900" cy="472250"/>
          </a:xfrm>
        </p:grpSpPr>
        <p:sp>
          <p:nvSpPr>
            <p:cNvPr id="805" name="Google Shape;805;p14"/>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14"/>
          <p:cNvGrpSpPr/>
          <p:nvPr/>
        </p:nvGrpSpPr>
        <p:grpSpPr>
          <a:xfrm rot="3998064" flipH="1">
            <a:off x="8107994" y="-1341621"/>
            <a:ext cx="2289268" cy="3059849"/>
            <a:chOff x="2215325" y="2417050"/>
            <a:chExt cx="2289250" cy="3059825"/>
          </a:xfrm>
        </p:grpSpPr>
        <p:sp>
          <p:nvSpPr>
            <p:cNvPr id="809" name="Google Shape;809;p14"/>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4"/>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4"/>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4"/>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4"/>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4"/>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4"/>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4"/>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4"/>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4"/>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4"/>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4"/>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4"/>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4"/>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4"/>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14"/>
          <p:cNvGrpSpPr/>
          <p:nvPr/>
        </p:nvGrpSpPr>
        <p:grpSpPr>
          <a:xfrm rot="-3076494">
            <a:off x="172428" y="-296880"/>
            <a:ext cx="1253395" cy="1311066"/>
            <a:chOff x="4385625" y="4289775"/>
            <a:chExt cx="983450" cy="1028700"/>
          </a:xfrm>
        </p:grpSpPr>
        <p:sp>
          <p:nvSpPr>
            <p:cNvPr id="842" name="Google Shape;842;p14"/>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4"/>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4"/>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4"/>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4"/>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 name="Google Shape;848;p14"/>
          <p:cNvSpPr/>
          <p:nvPr/>
        </p:nvSpPr>
        <p:spPr>
          <a:xfrm rot="-1266272" flipH="1">
            <a:off x="-166020" y="71554"/>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 name="Google Shape;849;p14"/>
          <p:cNvGrpSpPr/>
          <p:nvPr/>
        </p:nvGrpSpPr>
        <p:grpSpPr>
          <a:xfrm rot="-4744934" flipH="1">
            <a:off x="-1011884" y="3239966"/>
            <a:ext cx="2289250" cy="3059825"/>
            <a:chOff x="2215325" y="2417050"/>
            <a:chExt cx="2289250" cy="3059825"/>
          </a:xfrm>
        </p:grpSpPr>
        <p:sp>
          <p:nvSpPr>
            <p:cNvPr id="850" name="Google Shape;850;p14"/>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4"/>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4"/>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4"/>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4"/>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4"/>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4"/>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4"/>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4"/>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4"/>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4"/>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4"/>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4"/>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4"/>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4"/>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4"/>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4"/>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4"/>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4"/>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882"/>
        <p:cNvGrpSpPr/>
        <p:nvPr/>
      </p:nvGrpSpPr>
      <p:grpSpPr>
        <a:xfrm>
          <a:off x="0" y="0"/>
          <a:ext cx="0" cy="0"/>
          <a:chOff x="0" y="0"/>
          <a:chExt cx="0" cy="0"/>
        </a:xfrm>
      </p:grpSpPr>
      <p:sp>
        <p:nvSpPr>
          <p:cNvPr id="883" name="Google Shape;883;p15"/>
          <p:cNvSpPr txBox="1">
            <a:spLocks noGrp="1"/>
          </p:cNvSpPr>
          <p:nvPr>
            <p:ph type="title"/>
          </p:nvPr>
        </p:nvSpPr>
        <p:spPr>
          <a:xfrm>
            <a:off x="2824101" y="2102400"/>
            <a:ext cx="5102700" cy="548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84" name="Google Shape;884;p15"/>
          <p:cNvSpPr txBox="1">
            <a:spLocks noGrp="1"/>
          </p:cNvSpPr>
          <p:nvPr>
            <p:ph type="subTitle" idx="1"/>
          </p:nvPr>
        </p:nvSpPr>
        <p:spPr>
          <a:xfrm>
            <a:off x="2824101" y="2858100"/>
            <a:ext cx="4512600" cy="183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885" name="Google Shape;885;p15"/>
          <p:cNvSpPr txBox="1">
            <a:spLocks noGrp="1"/>
          </p:cNvSpPr>
          <p:nvPr>
            <p:ph type="title" idx="2" hasCustomPrompt="1"/>
          </p:nvPr>
        </p:nvSpPr>
        <p:spPr>
          <a:xfrm>
            <a:off x="1664513" y="2334000"/>
            <a:ext cx="10881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lt1"/>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grpSp>
        <p:nvGrpSpPr>
          <p:cNvPr id="886" name="Google Shape;886;p15"/>
          <p:cNvGrpSpPr/>
          <p:nvPr/>
        </p:nvGrpSpPr>
        <p:grpSpPr>
          <a:xfrm rot="996459">
            <a:off x="7305951" y="2827804"/>
            <a:ext cx="3646438" cy="4007628"/>
            <a:chOff x="5348750" y="2347100"/>
            <a:chExt cx="1108500" cy="1218300"/>
          </a:xfrm>
        </p:grpSpPr>
        <p:sp>
          <p:nvSpPr>
            <p:cNvPr id="887" name="Google Shape;887;p15"/>
            <p:cNvSpPr/>
            <p:nvPr/>
          </p:nvSpPr>
          <p:spPr>
            <a:xfrm>
              <a:off x="5810525" y="2568600"/>
              <a:ext cx="437875" cy="703975"/>
            </a:xfrm>
            <a:custGeom>
              <a:avLst/>
              <a:gdLst/>
              <a:ahLst/>
              <a:cxnLst/>
              <a:rect l="l" t="t" r="r" b="b"/>
              <a:pathLst>
                <a:path w="17515" h="28159" extrusionOk="0">
                  <a:moveTo>
                    <a:pt x="9781" y="1"/>
                  </a:moveTo>
                  <a:lnTo>
                    <a:pt x="1" y="24554"/>
                  </a:lnTo>
                  <a:lnTo>
                    <a:pt x="7754" y="28158"/>
                  </a:lnTo>
                  <a:lnTo>
                    <a:pt x="17515" y="3605"/>
                  </a:lnTo>
                  <a:lnTo>
                    <a:pt x="9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5"/>
            <p:cNvSpPr/>
            <p:nvPr/>
          </p:nvSpPr>
          <p:spPr>
            <a:xfrm>
              <a:off x="5810525" y="2568600"/>
              <a:ext cx="437875" cy="703975"/>
            </a:xfrm>
            <a:custGeom>
              <a:avLst/>
              <a:gdLst/>
              <a:ahLst/>
              <a:cxnLst/>
              <a:rect l="l" t="t" r="r" b="b"/>
              <a:pathLst>
                <a:path w="17515" h="28159" fill="none" extrusionOk="0">
                  <a:moveTo>
                    <a:pt x="7754" y="28158"/>
                  </a:moveTo>
                  <a:lnTo>
                    <a:pt x="1" y="24554"/>
                  </a:lnTo>
                  <a:lnTo>
                    <a:pt x="9781" y="1"/>
                  </a:lnTo>
                  <a:lnTo>
                    <a:pt x="17515" y="3605"/>
                  </a:lnTo>
                  <a:lnTo>
                    <a:pt x="7754" y="28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5"/>
            <p:cNvSpPr/>
            <p:nvPr/>
          </p:nvSpPr>
          <p:spPr>
            <a:xfrm>
              <a:off x="5542100" y="2437675"/>
              <a:ext cx="912325" cy="1123975"/>
            </a:xfrm>
            <a:custGeom>
              <a:avLst/>
              <a:gdLst/>
              <a:ahLst/>
              <a:cxnLst/>
              <a:rect l="l" t="t" r="r" b="b"/>
              <a:pathLst>
                <a:path w="36493" h="44959" extrusionOk="0">
                  <a:moveTo>
                    <a:pt x="28252" y="8842"/>
                  </a:moveTo>
                  <a:lnTo>
                    <a:pt x="18491" y="33395"/>
                  </a:lnTo>
                  <a:lnTo>
                    <a:pt x="8335" y="16219"/>
                  </a:lnTo>
                  <a:lnTo>
                    <a:pt x="28252" y="8842"/>
                  </a:lnTo>
                  <a:close/>
                  <a:moveTo>
                    <a:pt x="36493" y="0"/>
                  </a:moveTo>
                  <a:lnTo>
                    <a:pt x="1" y="13497"/>
                  </a:lnTo>
                  <a:lnTo>
                    <a:pt x="18585" y="44959"/>
                  </a:lnTo>
                  <a:lnTo>
                    <a:pt x="364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5"/>
            <p:cNvSpPr/>
            <p:nvPr/>
          </p:nvSpPr>
          <p:spPr>
            <a:xfrm>
              <a:off x="5542100" y="2437675"/>
              <a:ext cx="912325" cy="1123975"/>
            </a:xfrm>
            <a:custGeom>
              <a:avLst/>
              <a:gdLst/>
              <a:ahLst/>
              <a:cxnLst/>
              <a:rect l="l" t="t" r="r" b="b"/>
              <a:pathLst>
                <a:path w="36493" h="44959" fill="none" extrusionOk="0">
                  <a:moveTo>
                    <a:pt x="1" y="13497"/>
                  </a:moveTo>
                  <a:lnTo>
                    <a:pt x="36493" y="0"/>
                  </a:lnTo>
                  <a:lnTo>
                    <a:pt x="18585" y="44959"/>
                  </a:lnTo>
                  <a:lnTo>
                    <a:pt x="1" y="134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5"/>
            <p:cNvSpPr/>
            <p:nvPr/>
          </p:nvSpPr>
          <p:spPr>
            <a:xfrm>
              <a:off x="5750475" y="2658700"/>
              <a:ext cx="497925" cy="613875"/>
            </a:xfrm>
            <a:custGeom>
              <a:avLst/>
              <a:gdLst/>
              <a:ahLst/>
              <a:cxnLst/>
              <a:rect l="l" t="t" r="r" b="b"/>
              <a:pathLst>
                <a:path w="19917" h="24555" fill="none" extrusionOk="0">
                  <a:moveTo>
                    <a:pt x="0" y="7378"/>
                  </a:moveTo>
                  <a:lnTo>
                    <a:pt x="10156" y="24554"/>
                  </a:lnTo>
                  <a:lnTo>
                    <a:pt x="19917" y="1"/>
                  </a:lnTo>
                  <a:lnTo>
                    <a:pt x="0" y="7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5"/>
            <p:cNvSpPr/>
            <p:nvPr/>
          </p:nvSpPr>
          <p:spPr>
            <a:xfrm>
              <a:off x="5348750" y="2347100"/>
              <a:ext cx="1105675" cy="428025"/>
            </a:xfrm>
            <a:custGeom>
              <a:avLst/>
              <a:gdLst/>
              <a:ahLst/>
              <a:cxnLst/>
              <a:rect l="l" t="t" r="r" b="b"/>
              <a:pathLst>
                <a:path w="44227" h="17121" extrusionOk="0">
                  <a:moveTo>
                    <a:pt x="36493" y="0"/>
                  </a:moveTo>
                  <a:lnTo>
                    <a:pt x="1" y="13516"/>
                  </a:lnTo>
                  <a:lnTo>
                    <a:pt x="7735" y="17120"/>
                  </a:lnTo>
                  <a:lnTo>
                    <a:pt x="44227" y="3623"/>
                  </a:lnTo>
                  <a:lnTo>
                    <a:pt x="364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5"/>
            <p:cNvSpPr/>
            <p:nvPr/>
          </p:nvSpPr>
          <p:spPr>
            <a:xfrm>
              <a:off x="5348750" y="2347100"/>
              <a:ext cx="1105675" cy="428025"/>
            </a:xfrm>
            <a:custGeom>
              <a:avLst/>
              <a:gdLst/>
              <a:ahLst/>
              <a:cxnLst/>
              <a:rect l="l" t="t" r="r" b="b"/>
              <a:pathLst>
                <a:path w="44227" h="17121" fill="none" extrusionOk="0">
                  <a:moveTo>
                    <a:pt x="7735" y="17120"/>
                  </a:moveTo>
                  <a:lnTo>
                    <a:pt x="1" y="13516"/>
                  </a:lnTo>
                  <a:lnTo>
                    <a:pt x="36493" y="0"/>
                  </a:lnTo>
                  <a:lnTo>
                    <a:pt x="44227" y="3623"/>
                  </a:lnTo>
                  <a:lnTo>
                    <a:pt x="7735" y="17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5"/>
            <p:cNvSpPr/>
            <p:nvPr/>
          </p:nvSpPr>
          <p:spPr>
            <a:xfrm>
              <a:off x="5348750" y="2685000"/>
              <a:ext cx="657975" cy="876650"/>
            </a:xfrm>
            <a:custGeom>
              <a:avLst/>
              <a:gdLst/>
              <a:ahLst/>
              <a:cxnLst/>
              <a:rect l="l" t="t" r="r" b="b"/>
              <a:pathLst>
                <a:path w="26319" h="35066" extrusionOk="0">
                  <a:moveTo>
                    <a:pt x="1" y="0"/>
                  </a:moveTo>
                  <a:lnTo>
                    <a:pt x="18585" y="31462"/>
                  </a:lnTo>
                  <a:lnTo>
                    <a:pt x="26319" y="35066"/>
                  </a:lnTo>
                  <a:lnTo>
                    <a:pt x="7735" y="36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5"/>
            <p:cNvSpPr/>
            <p:nvPr/>
          </p:nvSpPr>
          <p:spPr>
            <a:xfrm>
              <a:off x="5348750" y="2685000"/>
              <a:ext cx="657975" cy="876650"/>
            </a:xfrm>
            <a:custGeom>
              <a:avLst/>
              <a:gdLst/>
              <a:ahLst/>
              <a:cxnLst/>
              <a:rect l="l" t="t" r="r" b="b"/>
              <a:pathLst>
                <a:path w="26319" h="35066" fill="none" extrusionOk="0">
                  <a:moveTo>
                    <a:pt x="26319" y="35066"/>
                  </a:moveTo>
                  <a:lnTo>
                    <a:pt x="18585" y="31462"/>
                  </a:lnTo>
                  <a:lnTo>
                    <a:pt x="1" y="0"/>
                  </a:lnTo>
                  <a:lnTo>
                    <a:pt x="7735" y="3604"/>
                  </a:lnTo>
                  <a:lnTo>
                    <a:pt x="26319" y="35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5"/>
            <p:cNvSpPr/>
            <p:nvPr/>
          </p:nvSpPr>
          <p:spPr>
            <a:xfrm>
              <a:off x="5539750" y="2434375"/>
              <a:ext cx="917500" cy="1131025"/>
            </a:xfrm>
            <a:custGeom>
              <a:avLst/>
              <a:gdLst/>
              <a:ahLst/>
              <a:cxnLst/>
              <a:rect l="l" t="t" r="r" b="b"/>
              <a:pathLst>
                <a:path w="36700" h="45241" extrusionOk="0">
                  <a:moveTo>
                    <a:pt x="36455" y="245"/>
                  </a:moveTo>
                  <a:lnTo>
                    <a:pt x="18660" y="44941"/>
                  </a:lnTo>
                  <a:lnTo>
                    <a:pt x="188" y="13667"/>
                  </a:lnTo>
                  <a:lnTo>
                    <a:pt x="36455" y="245"/>
                  </a:lnTo>
                  <a:close/>
                  <a:moveTo>
                    <a:pt x="36699" y="1"/>
                  </a:moveTo>
                  <a:lnTo>
                    <a:pt x="76" y="13573"/>
                  </a:lnTo>
                  <a:lnTo>
                    <a:pt x="1" y="13592"/>
                  </a:lnTo>
                  <a:lnTo>
                    <a:pt x="18697" y="45241"/>
                  </a:lnTo>
                  <a:lnTo>
                    <a:pt x="36643" y="151"/>
                  </a:lnTo>
                  <a:lnTo>
                    <a:pt x="36699" y="1"/>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5"/>
            <p:cNvSpPr/>
            <p:nvPr/>
          </p:nvSpPr>
          <p:spPr>
            <a:xfrm>
              <a:off x="5581050" y="2478975"/>
              <a:ext cx="834900" cy="1028725"/>
            </a:xfrm>
            <a:custGeom>
              <a:avLst/>
              <a:gdLst/>
              <a:ahLst/>
              <a:cxnLst/>
              <a:rect l="l" t="t" r="r" b="b"/>
              <a:pathLst>
                <a:path w="33396" h="41149" extrusionOk="0">
                  <a:moveTo>
                    <a:pt x="33170" y="225"/>
                  </a:moveTo>
                  <a:lnTo>
                    <a:pt x="16989" y="40829"/>
                  </a:lnTo>
                  <a:lnTo>
                    <a:pt x="207" y="12427"/>
                  </a:lnTo>
                  <a:lnTo>
                    <a:pt x="33170" y="225"/>
                  </a:lnTo>
                  <a:close/>
                  <a:moveTo>
                    <a:pt x="33395" y="0"/>
                  </a:moveTo>
                  <a:lnTo>
                    <a:pt x="76" y="12333"/>
                  </a:lnTo>
                  <a:lnTo>
                    <a:pt x="1" y="12352"/>
                  </a:lnTo>
                  <a:lnTo>
                    <a:pt x="17027" y="41148"/>
                  </a:lnTo>
                  <a:lnTo>
                    <a:pt x="25211" y="20574"/>
                  </a:lnTo>
                  <a:lnTo>
                    <a:pt x="33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5"/>
            <p:cNvSpPr/>
            <p:nvPr/>
          </p:nvSpPr>
          <p:spPr>
            <a:xfrm>
              <a:off x="5622825" y="2523075"/>
              <a:ext cx="752300" cy="926425"/>
            </a:xfrm>
            <a:custGeom>
              <a:avLst/>
              <a:gdLst/>
              <a:ahLst/>
              <a:cxnLst/>
              <a:rect l="l" t="t" r="r" b="b"/>
              <a:pathLst>
                <a:path w="30092" h="37057" extrusionOk="0">
                  <a:moveTo>
                    <a:pt x="29847" y="226"/>
                  </a:moveTo>
                  <a:lnTo>
                    <a:pt x="15299" y="36756"/>
                  </a:lnTo>
                  <a:lnTo>
                    <a:pt x="207" y="11208"/>
                  </a:lnTo>
                  <a:lnTo>
                    <a:pt x="29847" y="226"/>
                  </a:lnTo>
                  <a:close/>
                  <a:moveTo>
                    <a:pt x="30091" y="1"/>
                  </a:moveTo>
                  <a:lnTo>
                    <a:pt x="75" y="11114"/>
                  </a:lnTo>
                  <a:lnTo>
                    <a:pt x="0" y="11132"/>
                  </a:lnTo>
                  <a:lnTo>
                    <a:pt x="15318" y="37056"/>
                  </a:lnTo>
                  <a:lnTo>
                    <a:pt x="22695" y="18547"/>
                  </a:lnTo>
                  <a:lnTo>
                    <a:pt x="30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5"/>
            <p:cNvSpPr/>
            <p:nvPr/>
          </p:nvSpPr>
          <p:spPr>
            <a:xfrm>
              <a:off x="5664575" y="2567200"/>
              <a:ext cx="669250" cy="824575"/>
            </a:xfrm>
            <a:custGeom>
              <a:avLst/>
              <a:gdLst/>
              <a:ahLst/>
              <a:cxnLst/>
              <a:rect l="l" t="t" r="r" b="b"/>
              <a:pathLst>
                <a:path w="26770" h="32983" extrusionOk="0">
                  <a:moveTo>
                    <a:pt x="26525" y="226"/>
                  </a:moveTo>
                  <a:lnTo>
                    <a:pt x="13610" y="32682"/>
                  </a:lnTo>
                  <a:lnTo>
                    <a:pt x="189" y="9987"/>
                  </a:lnTo>
                  <a:lnTo>
                    <a:pt x="26525" y="226"/>
                  </a:lnTo>
                  <a:close/>
                  <a:moveTo>
                    <a:pt x="26769" y="0"/>
                  </a:moveTo>
                  <a:lnTo>
                    <a:pt x="76" y="9874"/>
                  </a:lnTo>
                  <a:lnTo>
                    <a:pt x="1" y="9912"/>
                  </a:lnTo>
                  <a:lnTo>
                    <a:pt x="13629" y="32982"/>
                  </a:lnTo>
                  <a:lnTo>
                    <a:pt x="20199" y="16501"/>
                  </a:lnTo>
                  <a:lnTo>
                    <a:pt x="26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5"/>
            <p:cNvSpPr/>
            <p:nvPr/>
          </p:nvSpPr>
          <p:spPr>
            <a:xfrm>
              <a:off x="5706350" y="2611300"/>
              <a:ext cx="586175" cy="722750"/>
            </a:xfrm>
            <a:custGeom>
              <a:avLst/>
              <a:gdLst/>
              <a:ahLst/>
              <a:cxnLst/>
              <a:rect l="l" t="t" r="r" b="b"/>
              <a:pathLst>
                <a:path w="23447" h="28910" extrusionOk="0">
                  <a:moveTo>
                    <a:pt x="23221" y="245"/>
                  </a:moveTo>
                  <a:lnTo>
                    <a:pt x="11921" y="28609"/>
                  </a:lnTo>
                  <a:lnTo>
                    <a:pt x="188" y="8767"/>
                  </a:lnTo>
                  <a:lnTo>
                    <a:pt x="23221" y="245"/>
                  </a:lnTo>
                  <a:close/>
                  <a:moveTo>
                    <a:pt x="23447" y="1"/>
                  </a:moveTo>
                  <a:lnTo>
                    <a:pt x="1" y="8692"/>
                  </a:lnTo>
                  <a:lnTo>
                    <a:pt x="11939" y="28909"/>
                  </a:lnTo>
                  <a:lnTo>
                    <a:pt x="17702" y="14474"/>
                  </a:lnTo>
                  <a:lnTo>
                    <a:pt x="23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5"/>
            <p:cNvSpPr/>
            <p:nvPr/>
          </p:nvSpPr>
          <p:spPr>
            <a:xfrm>
              <a:off x="5748125" y="2655900"/>
              <a:ext cx="503575" cy="620425"/>
            </a:xfrm>
            <a:custGeom>
              <a:avLst/>
              <a:gdLst/>
              <a:ahLst/>
              <a:cxnLst/>
              <a:rect l="l" t="t" r="r" b="b"/>
              <a:pathLst>
                <a:path w="20143" h="24817" extrusionOk="0">
                  <a:moveTo>
                    <a:pt x="19898" y="225"/>
                  </a:moveTo>
                  <a:lnTo>
                    <a:pt x="10231" y="24516"/>
                  </a:lnTo>
                  <a:lnTo>
                    <a:pt x="188" y="7528"/>
                  </a:lnTo>
                  <a:lnTo>
                    <a:pt x="19898" y="225"/>
                  </a:lnTo>
                  <a:close/>
                  <a:moveTo>
                    <a:pt x="20142" y="0"/>
                  </a:moveTo>
                  <a:lnTo>
                    <a:pt x="0" y="7453"/>
                  </a:lnTo>
                  <a:lnTo>
                    <a:pt x="10250" y="24817"/>
                  </a:lnTo>
                  <a:lnTo>
                    <a:pt x="20142" y="0"/>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15"/>
          <p:cNvGrpSpPr/>
          <p:nvPr/>
        </p:nvGrpSpPr>
        <p:grpSpPr>
          <a:xfrm rot="3600724" flipH="1">
            <a:off x="3276579" y="-1583482"/>
            <a:ext cx="2289169" cy="3059717"/>
            <a:chOff x="2215325" y="2417050"/>
            <a:chExt cx="2289250" cy="3059825"/>
          </a:xfrm>
        </p:grpSpPr>
        <p:sp>
          <p:nvSpPr>
            <p:cNvPr id="903" name="Google Shape;903;p15"/>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5"/>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5"/>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5"/>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5"/>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5"/>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5"/>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5"/>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5"/>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5"/>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5"/>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5"/>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5"/>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5"/>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5"/>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5"/>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5"/>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5"/>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5"/>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5"/>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5"/>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5"/>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5"/>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5"/>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5"/>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5"/>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5"/>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5"/>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5"/>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5"/>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5"/>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5"/>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15"/>
          <p:cNvGrpSpPr/>
          <p:nvPr/>
        </p:nvGrpSpPr>
        <p:grpSpPr>
          <a:xfrm flipH="1">
            <a:off x="7889600" y="1179900"/>
            <a:ext cx="481300" cy="473625"/>
            <a:chOff x="1433950" y="3130850"/>
            <a:chExt cx="481300" cy="473625"/>
          </a:xfrm>
        </p:grpSpPr>
        <p:sp>
          <p:nvSpPr>
            <p:cNvPr id="936" name="Google Shape;936;p15"/>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5"/>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5"/>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5"/>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5"/>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5"/>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15"/>
          <p:cNvGrpSpPr/>
          <p:nvPr/>
        </p:nvGrpSpPr>
        <p:grpSpPr>
          <a:xfrm flipH="1">
            <a:off x="8321100" y="35063"/>
            <a:ext cx="892900" cy="888725"/>
            <a:chOff x="3655725" y="3261075"/>
            <a:chExt cx="892900" cy="888725"/>
          </a:xfrm>
        </p:grpSpPr>
        <p:sp>
          <p:nvSpPr>
            <p:cNvPr id="943" name="Google Shape;943;p15"/>
            <p:cNvSpPr/>
            <p:nvPr/>
          </p:nvSpPr>
          <p:spPr>
            <a:xfrm>
              <a:off x="3925250" y="3578675"/>
              <a:ext cx="321100" cy="271650"/>
            </a:xfrm>
            <a:custGeom>
              <a:avLst/>
              <a:gdLst/>
              <a:ahLst/>
              <a:cxnLst/>
              <a:rect l="l" t="t" r="r" b="b"/>
              <a:pathLst>
                <a:path w="12844" h="10866" extrusionOk="0">
                  <a:moveTo>
                    <a:pt x="1" y="0"/>
                  </a:moveTo>
                  <a:lnTo>
                    <a:pt x="8637" y="9835"/>
                  </a:lnTo>
                  <a:lnTo>
                    <a:pt x="12844" y="10865"/>
                  </a:lnTo>
                  <a:lnTo>
                    <a:pt x="4180" y="103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5"/>
            <p:cNvSpPr/>
            <p:nvPr/>
          </p:nvSpPr>
          <p:spPr>
            <a:xfrm>
              <a:off x="3925250" y="3483250"/>
              <a:ext cx="415825" cy="121225"/>
            </a:xfrm>
            <a:custGeom>
              <a:avLst/>
              <a:gdLst/>
              <a:ahLst/>
              <a:cxnLst/>
              <a:rect l="l" t="t" r="r" b="b"/>
              <a:pathLst>
                <a:path w="16633" h="4849" extrusionOk="0">
                  <a:moveTo>
                    <a:pt x="12454" y="1"/>
                  </a:moveTo>
                  <a:lnTo>
                    <a:pt x="1" y="3817"/>
                  </a:lnTo>
                  <a:lnTo>
                    <a:pt x="4180" y="4848"/>
                  </a:lnTo>
                  <a:lnTo>
                    <a:pt x="16633" y="1059"/>
                  </a:lnTo>
                  <a:lnTo>
                    <a:pt x="1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5"/>
            <p:cNvSpPr/>
            <p:nvPr/>
          </p:nvSpPr>
          <p:spPr>
            <a:xfrm>
              <a:off x="3655725" y="3261075"/>
              <a:ext cx="788425" cy="862950"/>
            </a:xfrm>
            <a:custGeom>
              <a:avLst/>
              <a:gdLst/>
              <a:ahLst/>
              <a:cxnLst/>
              <a:rect l="l" t="t" r="r" b="b"/>
              <a:pathLst>
                <a:path w="31537" h="34518" extrusionOk="0">
                  <a:moveTo>
                    <a:pt x="23235" y="8888"/>
                  </a:moveTo>
                  <a:lnTo>
                    <a:pt x="19418" y="22539"/>
                  </a:lnTo>
                  <a:lnTo>
                    <a:pt x="10782" y="12704"/>
                  </a:lnTo>
                  <a:lnTo>
                    <a:pt x="23235" y="8888"/>
                  </a:lnTo>
                  <a:close/>
                  <a:moveTo>
                    <a:pt x="31537" y="1"/>
                  </a:moveTo>
                  <a:lnTo>
                    <a:pt x="0" y="9612"/>
                  </a:lnTo>
                  <a:lnTo>
                    <a:pt x="21897" y="34518"/>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5"/>
            <p:cNvSpPr/>
            <p:nvPr/>
          </p:nvSpPr>
          <p:spPr>
            <a:xfrm>
              <a:off x="3655725" y="3261075"/>
              <a:ext cx="788425" cy="862950"/>
            </a:xfrm>
            <a:custGeom>
              <a:avLst/>
              <a:gdLst/>
              <a:ahLst/>
              <a:cxnLst/>
              <a:rect l="l" t="t" r="r" b="b"/>
              <a:pathLst>
                <a:path w="31537" h="34518" fill="none" extrusionOk="0">
                  <a:moveTo>
                    <a:pt x="31537" y="1"/>
                  </a:moveTo>
                  <a:lnTo>
                    <a:pt x="21897" y="34518"/>
                  </a:lnTo>
                  <a:lnTo>
                    <a:pt x="0" y="9612"/>
                  </a:lnTo>
                  <a:lnTo>
                    <a:pt x="3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5"/>
            <p:cNvSpPr/>
            <p:nvPr/>
          </p:nvSpPr>
          <p:spPr>
            <a:xfrm>
              <a:off x="3925250" y="3483250"/>
              <a:ext cx="311350" cy="341300"/>
            </a:xfrm>
            <a:custGeom>
              <a:avLst/>
              <a:gdLst/>
              <a:ahLst/>
              <a:cxnLst/>
              <a:rect l="l" t="t" r="r" b="b"/>
              <a:pathLst>
                <a:path w="12454" h="13652" fill="none" extrusionOk="0">
                  <a:moveTo>
                    <a:pt x="12454" y="1"/>
                  </a:moveTo>
                  <a:lnTo>
                    <a:pt x="1" y="3817"/>
                  </a:lnTo>
                  <a:lnTo>
                    <a:pt x="8637" y="13652"/>
                  </a:lnTo>
                  <a:lnTo>
                    <a:pt x="124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5"/>
            <p:cNvSpPr/>
            <p:nvPr/>
          </p:nvSpPr>
          <p:spPr>
            <a:xfrm>
              <a:off x="4203150" y="3261075"/>
              <a:ext cx="345475" cy="888725"/>
            </a:xfrm>
            <a:custGeom>
              <a:avLst/>
              <a:gdLst/>
              <a:ahLst/>
              <a:cxnLst/>
              <a:rect l="l" t="t" r="r" b="b"/>
              <a:pathLst>
                <a:path w="13819" h="35549" extrusionOk="0">
                  <a:moveTo>
                    <a:pt x="9640" y="1"/>
                  </a:moveTo>
                  <a:lnTo>
                    <a:pt x="0" y="34518"/>
                  </a:lnTo>
                  <a:lnTo>
                    <a:pt x="4207" y="35549"/>
                  </a:lnTo>
                  <a:lnTo>
                    <a:pt x="13819" y="1059"/>
                  </a:lnTo>
                  <a:lnTo>
                    <a:pt x="9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15"/>
          <p:cNvGrpSpPr/>
          <p:nvPr/>
        </p:nvGrpSpPr>
        <p:grpSpPr>
          <a:xfrm rot="3076494" flipH="1">
            <a:off x="-246385" y="3557770"/>
            <a:ext cx="1253395" cy="1311066"/>
            <a:chOff x="4385625" y="4289775"/>
            <a:chExt cx="983450" cy="1028700"/>
          </a:xfrm>
        </p:grpSpPr>
        <p:sp>
          <p:nvSpPr>
            <p:cNvPr id="950" name="Google Shape;950;p15"/>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5"/>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5"/>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5"/>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5"/>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5"/>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 name="Google Shape;956;p15"/>
          <p:cNvSpPr/>
          <p:nvPr/>
        </p:nvSpPr>
        <p:spPr>
          <a:xfrm rot="1266272">
            <a:off x="443135" y="3926204"/>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2">
    <p:spTree>
      <p:nvGrpSpPr>
        <p:cNvPr id="1" name="Shape 957"/>
        <p:cNvGrpSpPr/>
        <p:nvPr/>
      </p:nvGrpSpPr>
      <p:grpSpPr>
        <a:xfrm>
          <a:off x="0" y="0"/>
          <a:ext cx="0" cy="0"/>
          <a:chOff x="0" y="0"/>
          <a:chExt cx="0" cy="0"/>
        </a:xfrm>
      </p:grpSpPr>
      <p:sp>
        <p:nvSpPr>
          <p:cNvPr id="958" name="Google Shape;958;p16"/>
          <p:cNvSpPr txBox="1">
            <a:spLocks noGrp="1"/>
          </p:cNvSpPr>
          <p:nvPr>
            <p:ph type="title"/>
          </p:nvPr>
        </p:nvSpPr>
        <p:spPr>
          <a:xfrm>
            <a:off x="713225" y="530350"/>
            <a:ext cx="77178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959" name="Google Shape;959;p16"/>
          <p:cNvSpPr txBox="1">
            <a:spLocks noGrp="1"/>
          </p:cNvSpPr>
          <p:nvPr>
            <p:ph type="body" idx="1"/>
          </p:nvPr>
        </p:nvSpPr>
        <p:spPr>
          <a:xfrm>
            <a:off x="2325750" y="1428750"/>
            <a:ext cx="4492500" cy="2286000"/>
          </a:xfrm>
          <a:prstGeom prst="rect">
            <a:avLst/>
          </a:prstGeom>
        </p:spPr>
        <p:txBody>
          <a:bodyPr spcFirstLastPara="1" wrap="square" lIns="91425" tIns="91425" rIns="91425" bIns="91425" anchor="ctr" anchorCtr="0">
            <a:noAutofit/>
          </a:bodyPr>
          <a:lstStyle>
            <a:lvl1pPr marL="457200" lvl="0" indent="-317500">
              <a:spcBef>
                <a:spcPts val="1000"/>
              </a:spcBef>
              <a:spcAft>
                <a:spcPts val="0"/>
              </a:spcAft>
              <a:buClr>
                <a:srgbClr val="2A2828"/>
              </a:buClr>
              <a:buSzPts val="1400"/>
              <a:buFont typeface="Open Sans" panose="020B0606030504020204"/>
              <a:buChar char="●"/>
              <a:defRPr/>
            </a:lvl1pPr>
            <a:lvl2pPr marL="914400" lvl="1" indent="-317500">
              <a:spcBef>
                <a:spcPts val="0"/>
              </a:spcBef>
              <a:spcAft>
                <a:spcPts val="0"/>
              </a:spcAft>
              <a:buClr>
                <a:srgbClr val="2A2828"/>
              </a:buClr>
              <a:buSzPts val="1400"/>
              <a:buFont typeface="Open Sans" panose="020B0606030504020204"/>
              <a:buChar char="○"/>
              <a:defRPr/>
            </a:lvl2pPr>
            <a:lvl3pPr marL="1371600" lvl="2" indent="-317500">
              <a:spcBef>
                <a:spcPts val="0"/>
              </a:spcBef>
              <a:spcAft>
                <a:spcPts val="0"/>
              </a:spcAft>
              <a:buClr>
                <a:srgbClr val="2A2828"/>
              </a:buClr>
              <a:buSzPts val="1400"/>
              <a:buFont typeface="Open Sans" panose="020B0606030504020204"/>
              <a:buChar char="■"/>
              <a:defRPr/>
            </a:lvl3pPr>
            <a:lvl4pPr marL="1828800" lvl="3" indent="-317500">
              <a:spcBef>
                <a:spcPts val="0"/>
              </a:spcBef>
              <a:spcAft>
                <a:spcPts val="0"/>
              </a:spcAft>
              <a:buClr>
                <a:srgbClr val="2A2828"/>
              </a:buClr>
              <a:buSzPts val="1400"/>
              <a:buFont typeface="Open Sans" panose="020B0606030504020204"/>
              <a:buChar char="●"/>
              <a:defRPr/>
            </a:lvl4pPr>
            <a:lvl5pPr marL="2286000" lvl="4" indent="-317500">
              <a:spcBef>
                <a:spcPts val="0"/>
              </a:spcBef>
              <a:spcAft>
                <a:spcPts val="0"/>
              </a:spcAft>
              <a:buClr>
                <a:srgbClr val="2A2828"/>
              </a:buClr>
              <a:buSzPts val="1400"/>
              <a:buFont typeface="Open Sans" panose="020B0606030504020204"/>
              <a:buChar char="○"/>
              <a:defRPr/>
            </a:lvl5pPr>
            <a:lvl6pPr marL="2743200" lvl="5" indent="-317500">
              <a:spcBef>
                <a:spcPts val="0"/>
              </a:spcBef>
              <a:spcAft>
                <a:spcPts val="0"/>
              </a:spcAft>
              <a:buClr>
                <a:srgbClr val="2A2828"/>
              </a:buClr>
              <a:buSzPts val="1400"/>
              <a:buFont typeface="Open Sans" panose="020B0606030504020204"/>
              <a:buChar char="■"/>
              <a:defRPr/>
            </a:lvl6pPr>
            <a:lvl7pPr marL="3200400" lvl="6" indent="-317500">
              <a:spcBef>
                <a:spcPts val="0"/>
              </a:spcBef>
              <a:spcAft>
                <a:spcPts val="0"/>
              </a:spcAft>
              <a:buClr>
                <a:srgbClr val="2A2828"/>
              </a:buClr>
              <a:buSzPts val="1400"/>
              <a:buFont typeface="Open Sans" panose="020B0606030504020204"/>
              <a:buChar char="●"/>
              <a:defRPr/>
            </a:lvl7pPr>
            <a:lvl8pPr marL="3657600" lvl="7" indent="-317500">
              <a:spcBef>
                <a:spcPts val="0"/>
              </a:spcBef>
              <a:spcAft>
                <a:spcPts val="0"/>
              </a:spcAft>
              <a:buClr>
                <a:srgbClr val="2A2828"/>
              </a:buClr>
              <a:buSzPts val="1400"/>
              <a:buFont typeface="Open Sans" panose="020B0606030504020204"/>
              <a:buChar char="○"/>
              <a:defRPr/>
            </a:lvl8pPr>
            <a:lvl9pPr marL="4114800" lvl="8" indent="-317500">
              <a:spcBef>
                <a:spcPts val="0"/>
              </a:spcBef>
              <a:spcAft>
                <a:spcPts val="0"/>
              </a:spcAft>
              <a:buClr>
                <a:srgbClr val="2A2828"/>
              </a:buClr>
              <a:buSzPts val="1400"/>
              <a:buFont typeface="Open Sans" panose="020B0606030504020204"/>
              <a:buChar char="■"/>
              <a:defRPr/>
            </a:lvl9pPr>
          </a:lstStyle>
          <a:p>
            <a:endParaRPr/>
          </a:p>
        </p:txBody>
      </p:sp>
      <p:grpSp>
        <p:nvGrpSpPr>
          <p:cNvPr id="960" name="Google Shape;960;p16"/>
          <p:cNvGrpSpPr/>
          <p:nvPr/>
        </p:nvGrpSpPr>
        <p:grpSpPr>
          <a:xfrm rot="7723506">
            <a:off x="-217810" y="3957805"/>
            <a:ext cx="1253395" cy="1311066"/>
            <a:chOff x="4385625" y="4289775"/>
            <a:chExt cx="983450" cy="1028700"/>
          </a:xfrm>
        </p:grpSpPr>
        <p:sp>
          <p:nvSpPr>
            <p:cNvPr id="961" name="Google Shape;961;p16"/>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6"/>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6"/>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6"/>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6"/>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6"/>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6"/>
          <p:cNvSpPr/>
          <p:nvPr/>
        </p:nvSpPr>
        <p:spPr>
          <a:xfrm rot="9533728" flipH="1">
            <a:off x="471710" y="4120346"/>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 name="Google Shape;968;p16"/>
          <p:cNvGrpSpPr/>
          <p:nvPr/>
        </p:nvGrpSpPr>
        <p:grpSpPr>
          <a:xfrm rot="10800000" flipH="1">
            <a:off x="1331775" y="4475641"/>
            <a:ext cx="481300" cy="473625"/>
            <a:chOff x="1433950" y="3130850"/>
            <a:chExt cx="481300" cy="473625"/>
          </a:xfrm>
        </p:grpSpPr>
        <p:sp>
          <p:nvSpPr>
            <p:cNvPr id="969" name="Google Shape;969;p16"/>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6"/>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6"/>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6"/>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6"/>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6"/>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16"/>
          <p:cNvGrpSpPr/>
          <p:nvPr/>
        </p:nvGrpSpPr>
        <p:grpSpPr>
          <a:xfrm rot="-2085203" flipH="1">
            <a:off x="7940386" y="123955"/>
            <a:ext cx="1198514" cy="1244002"/>
            <a:chOff x="238125" y="3112025"/>
            <a:chExt cx="716000" cy="743175"/>
          </a:xfrm>
        </p:grpSpPr>
        <p:sp>
          <p:nvSpPr>
            <p:cNvPr id="976" name="Google Shape;976;p16"/>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6"/>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6"/>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16"/>
          <p:cNvGrpSpPr/>
          <p:nvPr/>
        </p:nvGrpSpPr>
        <p:grpSpPr>
          <a:xfrm rot="-2700000">
            <a:off x="329068" y="248416"/>
            <a:ext cx="481295" cy="473620"/>
            <a:chOff x="1433950" y="3130850"/>
            <a:chExt cx="481300" cy="473625"/>
          </a:xfrm>
        </p:grpSpPr>
        <p:sp>
          <p:nvSpPr>
            <p:cNvPr id="980" name="Google Shape;980;p16"/>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6"/>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6"/>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6"/>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6"/>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6"/>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16"/>
          <p:cNvGrpSpPr/>
          <p:nvPr/>
        </p:nvGrpSpPr>
        <p:grpSpPr>
          <a:xfrm>
            <a:off x="329063" y="899050"/>
            <a:ext cx="481300" cy="473625"/>
            <a:chOff x="1433950" y="3130850"/>
            <a:chExt cx="481300" cy="473625"/>
          </a:xfrm>
        </p:grpSpPr>
        <p:sp>
          <p:nvSpPr>
            <p:cNvPr id="987" name="Google Shape;987;p16"/>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6"/>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6"/>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6"/>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6"/>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6"/>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16"/>
          <p:cNvGrpSpPr/>
          <p:nvPr/>
        </p:nvGrpSpPr>
        <p:grpSpPr>
          <a:xfrm rot="10800000">
            <a:off x="8137250" y="4078866"/>
            <a:ext cx="892900" cy="888725"/>
            <a:chOff x="3655725" y="3261075"/>
            <a:chExt cx="892900" cy="888725"/>
          </a:xfrm>
        </p:grpSpPr>
        <p:sp>
          <p:nvSpPr>
            <p:cNvPr id="994" name="Google Shape;994;p16"/>
            <p:cNvSpPr/>
            <p:nvPr/>
          </p:nvSpPr>
          <p:spPr>
            <a:xfrm>
              <a:off x="3925250" y="3578675"/>
              <a:ext cx="321100" cy="271650"/>
            </a:xfrm>
            <a:custGeom>
              <a:avLst/>
              <a:gdLst/>
              <a:ahLst/>
              <a:cxnLst/>
              <a:rect l="l" t="t" r="r" b="b"/>
              <a:pathLst>
                <a:path w="12844" h="10866" extrusionOk="0">
                  <a:moveTo>
                    <a:pt x="1" y="0"/>
                  </a:moveTo>
                  <a:lnTo>
                    <a:pt x="8637" y="9835"/>
                  </a:lnTo>
                  <a:lnTo>
                    <a:pt x="12844" y="10865"/>
                  </a:lnTo>
                  <a:lnTo>
                    <a:pt x="4180" y="103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6"/>
            <p:cNvSpPr/>
            <p:nvPr/>
          </p:nvSpPr>
          <p:spPr>
            <a:xfrm>
              <a:off x="3925250" y="3483250"/>
              <a:ext cx="415825" cy="121225"/>
            </a:xfrm>
            <a:custGeom>
              <a:avLst/>
              <a:gdLst/>
              <a:ahLst/>
              <a:cxnLst/>
              <a:rect l="l" t="t" r="r" b="b"/>
              <a:pathLst>
                <a:path w="16633" h="4849" extrusionOk="0">
                  <a:moveTo>
                    <a:pt x="12454" y="1"/>
                  </a:moveTo>
                  <a:lnTo>
                    <a:pt x="1" y="3817"/>
                  </a:lnTo>
                  <a:lnTo>
                    <a:pt x="4180" y="4848"/>
                  </a:lnTo>
                  <a:lnTo>
                    <a:pt x="16633" y="1059"/>
                  </a:lnTo>
                  <a:lnTo>
                    <a:pt x="1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6"/>
            <p:cNvSpPr/>
            <p:nvPr/>
          </p:nvSpPr>
          <p:spPr>
            <a:xfrm>
              <a:off x="3655725" y="3261075"/>
              <a:ext cx="788425" cy="862950"/>
            </a:xfrm>
            <a:custGeom>
              <a:avLst/>
              <a:gdLst/>
              <a:ahLst/>
              <a:cxnLst/>
              <a:rect l="l" t="t" r="r" b="b"/>
              <a:pathLst>
                <a:path w="31537" h="34518" extrusionOk="0">
                  <a:moveTo>
                    <a:pt x="23235" y="8888"/>
                  </a:moveTo>
                  <a:lnTo>
                    <a:pt x="19418" y="22539"/>
                  </a:lnTo>
                  <a:lnTo>
                    <a:pt x="10782" y="12704"/>
                  </a:lnTo>
                  <a:lnTo>
                    <a:pt x="23235" y="8888"/>
                  </a:lnTo>
                  <a:close/>
                  <a:moveTo>
                    <a:pt x="31537" y="1"/>
                  </a:moveTo>
                  <a:lnTo>
                    <a:pt x="0" y="9612"/>
                  </a:lnTo>
                  <a:lnTo>
                    <a:pt x="21897" y="34518"/>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6"/>
            <p:cNvSpPr/>
            <p:nvPr/>
          </p:nvSpPr>
          <p:spPr>
            <a:xfrm>
              <a:off x="3655725" y="3261075"/>
              <a:ext cx="788425" cy="862950"/>
            </a:xfrm>
            <a:custGeom>
              <a:avLst/>
              <a:gdLst/>
              <a:ahLst/>
              <a:cxnLst/>
              <a:rect l="l" t="t" r="r" b="b"/>
              <a:pathLst>
                <a:path w="31537" h="34518" fill="none" extrusionOk="0">
                  <a:moveTo>
                    <a:pt x="31537" y="1"/>
                  </a:moveTo>
                  <a:lnTo>
                    <a:pt x="21897" y="34518"/>
                  </a:lnTo>
                  <a:lnTo>
                    <a:pt x="0" y="9612"/>
                  </a:lnTo>
                  <a:lnTo>
                    <a:pt x="3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6"/>
            <p:cNvSpPr/>
            <p:nvPr/>
          </p:nvSpPr>
          <p:spPr>
            <a:xfrm>
              <a:off x="3925250" y="3483250"/>
              <a:ext cx="311350" cy="341300"/>
            </a:xfrm>
            <a:custGeom>
              <a:avLst/>
              <a:gdLst/>
              <a:ahLst/>
              <a:cxnLst/>
              <a:rect l="l" t="t" r="r" b="b"/>
              <a:pathLst>
                <a:path w="12454" h="13652" fill="none" extrusionOk="0">
                  <a:moveTo>
                    <a:pt x="12454" y="1"/>
                  </a:moveTo>
                  <a:lnTo>
                    <a:pt x="1" y="3817"/>
                  </a:lnTo>
                  <a:lnTo>
                    <a:pt x="8637" y="13652"/>
                  </a:lnTo>
                  <a:lnTo>
                    <a:pt x="124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6"/>
            <p:cNvSpPr/>
            <p:nvPr/>
          </p:nvSpPr>
          <p:spPr>
            <a:xfrm>
              <a:off x="4203150" y="3261075"/>
              <a:ext cx="345475" cy="888725"/>
            </a:xfrm>
            <a:custGeom>
              <a:avLst/>
              <a:gdLst/>
              <a:ahLst/>
              <a:cxnLst/>
              <a:rect l="l" t="t" r="r" b="b"/>
              <a:pathLst>
                <a:path w="13819" h="35549" extrusionOk="0">
                  <a:moveTo>
                    <a:pt x="9640" y="1"/>
                  </a:moveTo>
                  <a:lnTo>
                    <a:pt x="0" y="34518"/>
                  </a:lnTo>
                  <a:lnTo>
                    <a:pt x="4207" y="35549"/>
                  </a:lnTo>
                  <a:lnTo>
                    <a:pt x="13819" y="1059"/>
                  </a:lnTo>
                  <a:lnTo>
                    <a:pt x="9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12_1">
    <p:spTree>
      <p:nvGrpSpPr>
        <p:cNvPr id="1" name="Shape 1000"/>
        <p:cNvGrpSpPr/>
        <p:nvPr/>
      </p:nvGrpSpPr>
      <p:grpSpPr>
        <a:xfrm>
          <a:off x="0" y="0"/>
          <a:ext cx="0" cy="0"/>
          <a:chOff x="0" y="0"/>
          <a:chExt cx="0" cy="0"/>
        </a:xfrm>
      </p:grpSpPr>
      <p:sp>
        <p:nvSpPr>
          <p:cNvPr id="1001" name="Google Shape;1001;p17"/>
          <p:cNvSpPr txBox="1">
            <a:spLocks noGrp="1"/>
          </p:cNvSpPr>
          <p:nvPr>
            <p:ph type="title"/>
          </p:nvPr>
        </p:nvSpPr>
        <p:spPr>
          <a:xfrm>
            <a:off x="4798000" y="1252200"/>
            <a:ext cx="3632700" cy="20616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002" name="Google Shape;1002;p17"/>
          <p:cNvSpPr txBox="1">
            <a:spLocks noGrp="1"/>
          </p:cNvSpPr>
          <p:nvPr>
            <p:ph type="subTitle" idx="1"/>
          </p:nvPr>
        </p:nvSpPr>
        <p:spPr>
          <a:xfrm>
            <a:off x="4798000" y="3251100"/>
            <a:ext cx="3200400" cy="64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03" name="Google Shape;1003;p17"/>
          <p:cNvSpPr/>
          <p:nvPr/>
        </p:nvSpPr>
        <p:spPr>
          <a:xfrm rot="-1852365">
            <a:off x="7938184" y="21300"/>
            <a:ext cx="1198519" cy="1036401"/>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17"/>
          <p:cNvGrpSpPr/>
          <p:nvPr/>
        </p:nvGrpSpPr>
        <p:grpSpPr>
          <a:xfrm rot="3076494" flipH="1">
            <a:off x="7552915" y="-116043"/>
            <a:ext cx="1253395" cy="1311066"/>
            <a:chOff x="4385625" y="4289775"/>
            <a:chExt cx="983450" cy="1028700"/>
          </a:xfrm>
        </p:grpSpPr>
        <p:sp>
          <p:nvSpPr>
            <p:cNvPr id="1005" name="Google Shape;1005;p17"/>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7"/>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7"/>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7"/>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7"/>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7"/>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17"/>
          <p:cNvGrpSpPr/>
          <p:nvPr/>
        </p:nvGrpSpPr>
        <p:grpSpPr>
          <a:xfrm rot="-4077424">
            <a:off x="796028" y="2235904"/>
            <a:ext cx="2289243" cy="3059815"/>
            <a:chOff x="2215325" y="2417050"/>
            <a:chExt cx="2289250" cy="3059825"/>
          </a:xfrm>
        </p:grpSpPr>
        <p:sp>
          <p:nvSpPr>
            <p:cNvPr id="1012" name="Google Shape;1012;p17"/>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7"/>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7"/>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7"/>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7"/>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7"/>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7"/>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7"/>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7"/>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7"/>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7"/>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7"/>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7"/>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7"/>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7"/>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7"/>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7"/>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7"/>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7"/>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7"/>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7"/>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7"/>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7"/>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7"/>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7"/>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7"/>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7"/>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7"/>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7"/>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7"/>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7"/>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17"/>
          <p:cNvGrpSpPr/>
          <p:nvPr/>
        </p:nvGrpSpPr>
        <p:grpSpPr>
          <a:xfrm>
            <a:off x="8385100" y="4468675"/>
            <a:ext cx="378900" cy="472250"/>
            <a:chOff x="2459875" y="3181675"/>
            <a:chExt cx="378900" cy="472250"/>
          </a:xfrm>
        </p:grpSpPr>
        <p:sp>
          <p:nvSpPr>
            <p:cNvPr id="1045" name="Google Shape;1045;p17"/>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7"/>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7"/>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17"/>
          <p:cNvSpPr/>
          <p:nvPr/>
        </p:nvSpPr>
        <p:spPr>
          <a:xfrm rot="-1005388">
            <a:off x="8435474" y="4309722"/>
            <a:ext cx="489066" cy="422258"/>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15">
    <p:spTree>
      <p:nvGrpSpPr>
        <p:cNvPr id="1" name="Shape 1049"/>
        <p:cNvGrpSpPr/>
        <p:nvPr/>
      </p:nvGrpSpPr>
      <p:grpSpPr>
        <a:xfrm>
          <a:off x="0" y="0"/>
          <a:ext cx="0" cy="0"/>
          <a:chOff x="0" y="0"/>
          <a:chExt cx="0" cy="0"/>
        </a:xfrm>
      </p:grpSpPr>
      <p:sp>
        <p:nvSpPr>
          <p:cNvPr id="1050" name="Google Shape;1050;p18"/>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1051" name="Google Shape;1051;p18"/>
          <p:cNvSpPr txBox="1">
            <a:spLocks noGrp="1"/>
          </p:cNvSpPr>
          <p:nvPr>
            <p:ph type="body" idx="1"/>
          </p:nvPr>
        </p:nvSpPr>
        <p:spPr>
          <a:xfrm>
            <a:off x="1740600" y="1495950"/>
            <a:ext cx="5662800" cy="21516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sz="16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grpSp>
        <p:nvGrpSpPr>
          <p:cNvPr id="1052" name="Google Shape;1052;p18"/>
          <p:cNvGrpSpPr/>
          <p:nvPr/>
        </p:nvGrpSpPr>
        <p:grpSpPr>
          <a:xfrm rot="-3076494">
            <a:off x="8372082" y="4158557"/>
            <a:ext cx="1253395" cy="1311066"/>
            <a:chOff x="4385625" y="4289775"/>
            <a:chExt cx="983450" cy="1028700"/>
          </a:xfrm>
        </p:grpSpPr>
        <p:sp>
          <p:nvSpPr>
            <p:cNvPr id="1053" name="Google Shape;1053;p18"/>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8"/>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8"/>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8"/>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 name="Google Shape;1059;p18"/>
          <p:cNvSpPr/>
          <p:nvPr/>
        </p:nvSpPr>
        <p:spPr>
          <a:xfrm rot="-1266272" flipH="1">
            <a:off x="8033634" y="4526992"/>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18"/>
          <p:cNvGrpSpPr/>
          <p:nvPr/>
        </p:nvGrpSpPr>
        <p:grpSpPr>
          <a:xfrm flipH="1">
            <a:off x="8178492" y="3333325"/>
            <a:ext cx="892900" cy="888725"/>
            <a:chOff x="3655725" y="3261075"/>
            <a:chExt cx="892900" cy="888725"/>
          </a:xfrm>
        </p:grpSpPr>
        <p:sp>
          <p:nvSpPr>
            <p:cNvPr id="1061" name="Google Shape;1061;p18"/>
            <p:cNvSpPr/>
            <p:nvPr/>
          </p:nvSpPr>
          <p:spPr>
            <a:xfrm>
              <a:off x="3925250" y="3578675"/>
              <a:ext cx="321100" cy="271650"/>
            </a:xfrm>
            <a:custGeom>
              <a:avLst/>
              <a:gdLst/>
              <a:ahLst/>
              <a:cxnLst/>
              <a:rect l="l" t="t" r="r" b="b"/>
              <a:pathLst>
                <a:path w="12844" h="10866" extrusionOk="0">
                  <a:moveTo>
                    <a:pt x="1" y="0"/>
                  </a:moveTo>
                  <a:lnTo>
                    <a:pt x="8637" y="9835"/>
                  </a:lnTo>
                  <a:lnTo>
                    <a:pt x="12844" y="10865"/>
                  </a:lnTo>
                  <a:lnTo>
                    <a:pt x="4180" y="103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8"/>
            <p:cNvSpPr/>
            <p:nvPr/>
          </p:nvSpPr>
          <p:spPr>
            <a:xfrm>
              <a:off x="3925250" y="3483250"/>
              <a:ext cx="415825" cy="121225"/>
            </a:xfrm>
            <a:custGeom>
              <a:avLst/>
              <a:gdLst/>
              <a:ahLst/>
              <a:cxnLst/>
              <a:rect l="l" t="t" r="r" b="b"/>
              <a:pathLst>
                <a:path w="16633" h="4849" extrusionOk="0">
                  <a:moveTo>
                    <a:pt x="12454" y="1"/>
                  </a:moveTo>
                  <a:lnTo>
                    <a:pt x="1" y="3817"/>
                  </a:lnTo>
                  <a:lnTo>
                    <a:pt x="4180" y="4848"/>
                  </a:lnTo>
                  <a:lnTo>
                    <a:pt x="16633" y="1059"/>
                  </a:lnTo>
                  <a:lnTo>
                    <a:pt x="1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8"/>
            <p:cNvSpPr/>
            <p:nvPr/>
          </p:nvSpPr>
          <p:spPr>
            <a:xfrm>
              <a:off x="3655725" y="3261075"/>
              <a:ext cx="788425" cy="862950"/>
            </a:xfrm>
            <a:custGeom>
              <a:avLst/>
              <a:gdLst/>
              <a:ahLst/>
              <a:cxnLst/>
              <a:rect l="l" t="t" r="r" b="b"/>
              <a:pathLst>
                <a:path w="31537" h="34518" extrusionOk="0">
                  <a:moveTo>
                    <a:pt x="23235" y="8888"/>
                  </a:moveTo>
                  <a:lnTo>
                    <a:pt x="19418" y="22539"/>
                  </a:lnTo>
                  <a:lnTo>
                    <a:pt x="10782" y="12704"/>
                  </a:lnTo>
                  <a:lnTo>
                    <a:pt x="23235" y="8888"/>
                  </a:lnTo>
                  <a:close/>
                  <a:moveTo>
                    <a:pt x="31537" y="1"/>
                  </a:moveTo>
                  <a:lnTo>
                    <a:pt x="0" y="9612"/>
                  </a:lnTo>
                  <a:lnTo>
                    <a:pt x="21897" y="34518"/>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8"/>
            <p:cNvSpPr/>
            <p:nvPr/>
          </p:nvSpPr>
          <p:spPr>
            <a:xfrm>
              <a:off x="3655725" y="3261075"/>
              <a:ext cx="788425" cy="862950"/>
            </a:xfrm>
            <a:custGeom>
              <a:avLst/>
              <a:gdLst/>
              <a:ahLst/>
              <a:cxnLst/>
              <a:rect l="l" t="t" r="r" b="b"/>
              <a:pathLst>
                <a:path w="31537" h="34518" fill="none" extrusionOk="0">
                  <a:moveTo>
                    <a:pt x="31537" y="1"/>
                  </a:moveTo>
                  <a:lnTo>
                    <a:pt x="21897" y="34518"/>
                  </a:lnTo>
                  <a:lnTo>
                    <a:pt x="0" y="9612"/>
                  </a:lnTo>
                  <a:lnTo>
                    <a:pt x="3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8"/>
            <p:cNvSpPr/>
            <p:nvPr/>
          </p:nvSpPr>
          <p:spPr>
            <a:xfrm>
              <a:off x="3925250" y="3483250"/>
              <a:ext cx="311350" cy="341300"/>
            </a:xfrm>
            <a:custGeom>
              <a:avLst/>
              <a:gdLst/>
              <a:ahLst/>
              <a:cxnLst/>
              <a:rect l="l" t="t" r="r" b="b"/>
              <a:pathLst>
                <a:path w="12454" h="13652" fill="none" extrusionOk="0">
                  <a:moveTo>
                    <a:pt x="12454" y="1"/>
                  </a:moveTo>
                  <a:lnTo>
                    <a:pt x="1" y="3817"/>
                  </a:lnTo>
                  <a:lnTo>
                    <a:pt x="8637" y="13652"/>
                  </a:lnTo>
                  <a:lnTo>
                    <a:pt x="124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8"/>
            <p:cNvSpPr/>
            <p:nvPr/>
          </p:nvSpPr>
          <p:spPr>
            <a:xfrm>
              <a:off x="4203150" y="3261075"/>
              <a:ext cx="345475" cy="888725"/>
            </a:xfrm>
            <a:custGeom>
              <a:avLst/>
              <a:gdLst/>
              <a:ahLst/>
              <a:cxnLst/>
              <a:rect l="l" t="t" r="r" b="b"/>
              <a:pathLst>
                <a:path w="13819" h="35549" extrusionOk="0">
                  <a:moveTo>
                    <a:pt x="9640" y="1"/>
                  </a:moveTo>
                  <a:lnTo>
                    <a:pt x="0" y="34518"/>
                  </a:lnTo>
                  <a:lnTo>
                    <a:pt x="4207" y="35549"/>
                  </a:lnTo>
                  <a:lnTo>
                    <a:pt x="13819" y="1059"/>
                  </a:lnTo>
                  <a:lnTo>
                    <a:pt x="9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18"/>
          <p:cNvGrpSpPr/>
          <p:nvPr/>
        </p:nvGrpSpPr>
        <p:grpSpPr>
          <a:xfrm rot="2085203">
            <a:off x="-435031" y="-82495"/>
            <a:ext cx="1198514" cy="1244002"/>
            <a:chOff x="238125" y="3112025"/>
            <a:chExt cx="716000" cy="743175"/>
          </a:xfrm>
        </p:grpSpPr>
        <p:sp>
          <p:nvSpPr>
            <p:cNvPr id="1068" name="Google Shape;1068;p18"/>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8"/>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8"/>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18"/>
          <p:cNvGrpSpPr/>
          <p:nvPr/>
        </p:nvGrpSpPr>
        <p:grpSpPr>
          <a:xfrm flipH="1">
            <a:off x="1330519" y="195050"/>
            <a:ext cx="378900" cy="472250"/>
            <a:chOff x="2459875" y="3181675"/>
            <a:chExt cx="378900" cy="472250"/>
          </a:xfrm>
        </p:grpSpPr>
        <p:sp>
          <p:nvSpPr>
            <p:cNvPr id="1072" name="Google Shape;1072;p18"/>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8"/>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8"/>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5" name="Google Shape;1075;p18"/>
          <p:cNvSpPr/>
          <p:nvPr/>
        </p:nvSpPr>
        <p:spPr>
          <a:xfrm rot="1005388" flipH="1">
            <a:off x="1240329" y="10172"/>
            <a:ext cx="489066" cy="422258"/>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8"/>
          <p:cNvGrpSpPr/>
          <p:nvPr/>
        </p:nvGrpSpPr>
        <p:grpSpPr>
          <a:xfrm>
            <a:off x="176450" y="4439275"/>
            <a:ext cx="378900" cy="472250"/>
            <a:chOff x="2459875" y="3181675"/>
            <a:chExt cx="378900" cy="472250"/>
          </a:xfrm>
        </p:grpSpPr>
        <p:sp>
          <p:nvSpPr>
            <p:cNvPr id="1077" name="Google Shape;1077;p18"/>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8"/>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8"/>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CUSTOM_16">
    <p:spTree>
      <p:nvGrpSpPr>
        <p:cNvPr id="1" name="Shape 1080"/>
        <p:cNvGrpSpPr/>
        <p:nvPr/>
      </p:nvGrpSpPr>
      <p:grpSpPr>
        <a:xfrm>
          <a:off x="0" y="0"/>
          <a:ext cx="0" cy="0"/>
          <a:chOff x="0" y="0"/>
          <a:chExt cx="0" cy="0"/>
        </a:xfrm>
      </p:grpSpPr>
      <p:sp>
        <p:nvSpPr>
          <p:cNvPr id="1081" name="Google Shape;1081;p19"/>
          <p:cNvSpPr txBox="1">
            <a:spLocks noGrp="1"/>
          </p:cNvSpPr>
          <p:nvPr>
            <p:ph type="subTitle" idx="1"/>
          </p:nvPr>
        </p:nvSpPr>
        <p:spPr>
          <a:xfrm>
            <a:off x="837050" y="2553592"/>
            <a:ext cx="3657600" cy="91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sp>
        <p:nvSpPr>
          <p:cNvPr id="1082" name="Google Shape;1082;p19"/>
          <p:cNvSpPr txBox="1">
            <a:spLocks noGrp="1"/>
          </p:cNvSpPr>
          <p:nvPr>
            <p:ph type="title"/>
          </p:nvPr>
        </p:nvSpPr>
        <p:spPr>
          <a:xfrm>
            <a:off x="2025650" y="1675509"/>
            <a:ext cx="2469000" cy="73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83" name="Google Shape;1083;p19"/>
          <p:cNvGrpSpPr/>
          <p:nvPr/>
        </p:nvGrpSpPr>
        <p:grpSpPr>
          <a:xfrm rot="-6830105">
            <a:off x="-337283" y="-1183265"/>
            <a:ext cx="2289219" cy="3059784"/>
            <a:chOff x="2215325" y="2417050"/>
            <a:chExt cx="2289250" cy="3059825"/>
          </a:xfrm>
        </p:grpSpPr>
        <p:sp>
          <p:nvSpPr>
            <p:cNvPr id="1084" name="Google Shape;1084;p19"/>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9"/>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9"/>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9"/>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9"/>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19"/>
          <p:cNvGrpSpPr/>
          <p:nvPr/>
        </p:nvGrpSpPr>
        <p:grpSpPr>
          <a:xfrm rot="-7723506" flipH="1">
            <a:off x="7988632" y="-108055"/>
            <a:ext cx="1253395" cy="1311066"/>
            <a:chOff x="4385625" y="4289775"/>
            <a:chExt cx="983450" cy="1028700"/>
          </a:xfrm>
        </p:grpSpPr>
        <p:sp>
          <p:nvSpPr>
            <p:cNvPr id="1117" name="Google Shape;1117;p19"/>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 name="Google Shape;1123;p19"/>
          <p:cNvSpPr/>
          <p:nvPr/>
        </p:nvSpPr>
        <p:spPr>
          <a:xfrm rot="-9533728">
            <a:off x="7650184" y="54485"/>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4" name="Google Shape;1124;p19"/>
          <p:cNvGrpSpPr/>
          <p:nvPr/>
        </p:nvGrpSpPr>
        <p:grpSpPr>
          <a:xfrm rot="10800000">
            <a:off x="7058742" y="409780"/>
            <a:ext cx="481300" cy="473625"/>
            <a:chOff x="1433950" y="3130850"/>
            <a:chExt cx="481300" cy="473625"/>
          </a:xfrm>
        </p:grpSpPr>
        <p:sp>
          <p:nvSpPr>
            <p:cNvPr id="1125" name="Google Shape;1125;p19"/>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5">
  <p:cSld name="CUSTOM_17">
    <p:spTree>
      <p:nvGrpSpPr>
        <p:cNvPr id="1" name="Shape 1131"/>
        <p:cNvGrpSpPr/>
        <p:nvPr/>
      </p:nvGrpSpPr>
      <p:grpSpPr>
        <a:xfrm>
          <a:off x="0" y="0"/>
          <a:ext cx="0" cy="0"/>
          <a:chOff x="0" y="0"/>
          <a:chExt cx="0" cy="0"/>
        </a:xfrm>
      </p:grpSpPr>
      <p:sp>
        <p:nvSpPr>
          <p:cNvPr id="1132" name="Google Shape;1132;p20"/>
          <p:cNvSpPr txBox="1">
            <a:spLocks noGrp="1"/>
          </p:cNvSpPr>
          <p:nvPr>
            <p:ph type="subTitle" idx="1"/>
          </p:nvPr>
        </p:nvSpPr>
        <p:spPr>
          <a:xfrm>
            <a:off x="4723250" y="2553592"/>
            <a:ext cx="3657600" cy="91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133" name="Google Shape;1133;p20"/>
          <p:cNvSpPr txBox="1">
            <a:spLocks noGrp="1"/>
          </p:cNvSpPr>
          <p:nvPr>
            <p:ph type="title"/>
          </p:nvPr>
        </p:nvSpPr>
        <p:spPr>
          <a:xfrm>
            <a:off x="4723250" y="1675500"/>
            <a:ext cx="2151600" cy="731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grpSp>
        <p:nvGrpSpPr>
          <p:cNvPr id="1134" name="Google Shape;1134;p20"/>
          <p:cNvGrpSpPr/>
          <p:nvPr/>
        </p:nvGrpSpPr>
        <p:grpSpPr>
          <a:xfrm rot="6830105" flipH="1">
            <a:off x="7198037" y="-1183265"/>
            <a:ext cx="2289219" cy="3059784"/>
            <a:chOff x="2215325" y="2417050"/>
            <a:chExt cx="2289250" cy="3059825"/>
          </a:xfrm>
        </p:grpSpPr>
        <p:sp>
          <p:nvSpPr>
            <p:cNvPr id="1135" name="Google Shape;1135;p20"/>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0"/>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0"/>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0"/>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0"/>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0"/>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0"/>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20"/>
          <p:cNvGrpSpPr/>
          <p:nvPr/>
        </p:nvGrpSpPr>
        <p:grpSpPr>
          <a:xfrm rot="7723506">
            <a:off x="-92055" y="-108055"/>
            <a:ext cx="1253395" cy="1311066"/>
            <a:chOff x="4385625" y="4289775"/>
            <a:chExt cx="983450" cy="1028700"/>
          </a:xfrm>
        </p:grpSpPr>
        <p:sp>
          <p:nvSpPr>
            <p:cNvPr id="1168" name="Google Shape;1168;p20"/>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4" name="Google Shape;1174;p20"/>
          <p:cNvSpPr/>
          <p:nvPr/>
        </p:nvSpPr>
        <p:spPr>
          <a:xfrm rot="9533728" flipH="1">
            <a:off x="597465" y="54485"/>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5" name="Google Shape;1175;p20"/>
          <p:cNvGrpSpPr/>
          <p:nvPr/>
        </p:nvGrpSpPr>
        <p:grpSpPr>
          <a:xfrm rot="10800000" flipH="1">
            <a:off x="1609930" y="409780"/>
            <a:ext cx="481300" cy="473625"/>
            <a:chOff x="1433950" y="3130850"/>
            <a:chExt cx="481300" cy="473625"/>
          </a:xfrm>
        </p:grpSpPr>
        <p:sp>
          <p:nvSpPr>
            <p:cNvPr id="1176" name="Google Shape;1176;p20"/>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0"/>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12_1_1">
    <p:spTree>
      <p:nvGrpSpPr>
        <p:cNvPr id="1" name="Shape 1182"/>
        <p:cNvGrpSpPr/>
        <p:nvPr/>
      </p:nvGrpSpPr>
      <p:grpSpPr>
        <a:xfrm>
          <a:off x="0" y="0"/>
          <a:ext cx="0" cy="0"/>
          <a:chOff x="0" y="0"/>
          <a:chExt cx="0" cy="0"/>
        </a:xfrm>
      </p:grpSpPr>
      <p:sp>
        <p:nvSpPr>
          <p:cNvPr id="1183" name="Google Shape;1183;p21"/>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184" name="Google Shape;1184;p21"/>
          <p:cNvSpPr txBox="1">
            <a:spLocks noGrp="1"/>
          </p:cNvSpPr>
          <p:nvPr>
            <p:ph type="subTitle" idx="1"/>
          </p:nvPr>
        </p:nvSpPr>
        <p:spPr>
          <a:xfrm>
            <a:off x="713225" y="1012850"/>
            <a:ext cx="3858900" cy="35289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Char char="●"/>
              <a:defRPr sz="13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1185" name="Google Shape;1185;p21"/>
          <p:cNvSpPr txBox="1">
            <a:spLocks noGrp="1"/>
          </p:cNvSpPr>
          <p:nvPr>
            <p:ph type="subTitle" idx="2"/>
          </p:nvPr>
        </p:nvSpPr>
        <p:spPr>
          <a:xfrm>
            <a:off x="4572025" y="1012850"/>
            <a:ext cx="3858900" cy="35289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Char char="●"/>
              <a:defRPr sz="13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grpSp>
        <p:nvGrpSpPr>
          <p:cNvPr id="1186" name="Google Shape;1186;p21"/>
          <p:cNvGrpSpPr/>
          <p:nvPr/>
        </p:nvGrpSpPr>
        <p:grpSpPr>
          <a:xfrm>
            <a:off x="369750" y="181675"/>
            <a:ext cx="481300" cy="473625"/>
            <a:chOff x="1433950" y="3130850"/>
            <a:chExt cx="481300" cy="473625"/>
          </a:xfrm>
        </p:grpSpPr>
        <p:sp>
          <p:nvSpPr>
            <p:cNvPr id="1187" name="Google Shape;1187;p21"/>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1"/>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1"/>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1"/>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1"/>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1"/>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21"/>
          <p:cNvGrpSpPr/>
          <p:nvPr/>
        </p:nvGrpSpPr>
        <p:grpSpPr>
          <a:xfrm>
            <a:off x="622450" y="-410712"/>
            <a:ext cx="892900" cy="888725"/>
            <a:chOff x="3655725" y="3261075"/>
            <a:chExt cx="892900" cy="888725"/>
          </a:xfrm>
        </p:grpSpPr>
        <p:sp>
          <p:nvSpPr>
            <p:cNvPr id="1194" name="Google Shape;1194;p21"/>
            <p:cNvSpPr/>
            <p:nvPr/>
          </p:nvSpPr>
          <p:spPr>
            <a:xfrm>
              <a:off x="3925250" y="3578675"/>
              <a:ext cx="321100" cy="271650"/>
            </a:xfrm>
            <a:custGeom>
              <a:avLst/>
              <a:gdLst/>
              <a:ahLst/>
              <a:cxnLst/>
              <a:rect l="l" t="t" r="r" b="b"/>
              <a:pathLst>
                <a:path w="12844" h="10866" extrusionOk="0">
                  <a:moveTo>
                    <a:pt x="1" y="0"/>
                  </a:moveTo>
                  <a:lnTo>
                    <a:pt x="8637" y="9835"/>
                  </a:lnTo>
                  <a:lnTo>
                    <a:pt x="12844" y="10865"/>
                  </a:lnTo>
                  <a:lnTo>
                    <a:pt x="4180" y="103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3925250" y="3483250"/>
              <a:ext cx="415825" cy="121225"/>
            </a:xfrm>
            <a:custGeom>
              <a:avLst/>
              <a:gdLst/>
              <a:ahLst/>
              <a:cxnLst/>
              <a:rect l="l" t="t" r="r" b="b"/>
              <a:pathLst>
                <a:path w="16633" h="4849" extrusionOk="0">
                  <a:moveTo>
                    <a:pt x="12454" y="1"/>
                  </a:moveTo>
                  <a:lnTo>
                    <a:pt x="1" y="3817"/>
                  </a:lnTo>
                  <a:lnTo>
                    <a:pt x="4180" y="4848"/>
                  </a:lnTo>
                  <a:lnTo>
                    <a:pt x="16633" y="1059"/>
                  </a:lnTo>
                  <a:lnTo>
                    <a:pt x="1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3655725" y="3261075"/>
              <a:ext cx="788425" cy="862950"/>
            </a:xfrm>
            <a:custGeom>
              <a:avLst/>
              <a:gdLst/>
              <a:ahLst/>
              <a:cxnLst/>
              <a:rect l="l" t="t" r="r" b="b"/>
              <a:pathLst>
                <a:path w="31537" h="34518" extrusionOk="0">
                  <a:moveTo>
                    <a:pt x="23235" y="8888"/>
                  </a:moveTo>
                  <a:lnTo>
                    <a:pt x="19418" y="22539"/>
                  </a:lnTo>
                  <a:lnTo>
                    <a:pt x="10782" y="12704"/>
                  </a:lnTo>
                  <a:lnTo>
                    <a:pt x="23235" y="8888"/>
                  </a:lnTo>
                  <a:close/>
                  <a:moveTo>
                    <a:pt x="31537" y="1"/>
                  </a:moveTo>
                  <a:lnTo>
                    <a:pt x="0" y="9612"/>
                  </a:lnTo>
                  <a:lnTo>
                    <a:pt x="21897" y="34518"/>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3655725" y="3261075"/>
              <a:ext cx="788425" cy="862950"/>
            </a:xfrm>
            <a:custGeom>
              <a:avLst/>
              <a:gdLst/>
              <a:ahLst/>
              <a:cxnLst/>
              <a:rect l="l" t="t" r="r" b="b"/>
              <a:pathLst>
                <a:path w="31537" h="34518" fill="none" extrusionOk="0">
                  <a:moveTo>
                    <a:pt x="31537" y="1"/>
                  </a:moveTo>
                  <a:lnTo>
                    <a:pt x="21897" y="34518"/>
                  </a:lnTo>
                  <a:lnTo>
                    <a:pt x="0" y="9612"/>
                  </a:lnTo>
                  <a:lnTo>
                    <a:pt x="3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3925250" y="3483250"/>
              <a:ext cx="311350" cy="341300"/>
            </a:xfrm>
            <a:custGeom>
              <a:avLst/>
              <a:gdLst/>
              <a:ahLst/>
              <a:cxnLst/>
              <a:rect l="l" t="t" r="r" b="b"/>
              <a:pathLst>
                <a:path w="12454" h="13652" fill="none" extrusionOk="0">
                  <a:moveTo>
                    <a:pt x="12454" y="1"/>
                  </a:moveTo>
                  <a:lnTo>
                    <a:pt x="1" y="3817"/>
                  </a:lnTo>
                  <a:lnTo>
                    <a:pt x="8637" y="13652"/>
                  </a:lnTo>
                  <a:lnTo>
                    <a:pt x="124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203150" y="3261075"/>
              <a:ext cx="345475" cy="888725"/>
            </a:xfrm>
            <a:custGeom>
              <a:avLst/>
              <a:gdLst/>
              <a:ahLst/>
              <a:cxnLst/>
              <a:rect l="l" t="t" r="r" b="b"/>
              <a:pathLst>
                <a:path w="13819" h="35549" extrusionOk="0">
                  <a:moveTo>
                    <a:pt x="9640" y="1"/>
                  </a:moveTo>
                  <a:lnTo>
                    <a:pt x="0" y="34518"/>
                  </a:lnTo>
                  <a:lnTo>
                    <a:pt x="4207" y="35549"/>
                  </a:lnTo>
                  <a:lnTo>
                    <a:pt x="13819" y="1059"/>
                  </a:lnTo>
                  <a:lnTo>
                    <a:pt x="9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21"/>
          <p:cNvGrpSpPr/>
          <p:nvPr/>
        </p:nvGrpSpPr>
        <p:grpSpPr>
          <a:xfrm rot="-5400000">
            <a:off x="7520750" y="3198100"/>
            <a:ext cx="2289250" cy="3059825"/>
            <a:chOff x="2215325" y="2417050"/>
            <a:chExt cx="2289250" cy="3059825"/>
          </a:xfrm>
        </p:grpSpPr>
        <p:sp>
          <p:nvSpPr>
            <p:cNvPr id="1201" name="Google Shape;1201;p21"/>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1"/>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1"/>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1"/>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1"/>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21"/>
          <p:cNvGrpSpPr/>
          <p:nvPr/>
        </p:nvGrpSpPr>
        <p:grpSpPr>
          <a:xfrm rot="-2700000">
            <a:off x="8478143" y="1397291"/>
            <a:ext cx="481295" cy="473620"/>
            <a:chOff x="1433950" y="3130850"/>
            <a:chExt cx="481300" cy="473625"/>
          </a:xfrm>
        </p:grpSpPr>
        <p:sp>
          <p:nvSpPr>
            <p:cNvPr id="1234" name="Google Shape;1234;p21"/>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21"/>
          <p:cNvGrpSpPr/>
          <p:nvPr/>
        </p:nvGrpSpPr>
        <p:grpSpPr>
          <a:xfrm>
            <a:off x="8575100" y="822850"/>
            <a:ext cx="481300" cy="473625"/>
            <a:chOff x="1433950" y="3130850"/>
            <a:chExt cx="481300" cy="473625"/>
          </a:xfrm>
        </p:grpSpPr>
        <p:sp>
          <p:nvSpPr>
            <p:cNvPr id="1241" name="Google Shape;1241;p21"/>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4"/>
        <p:cNvGrpSpPr/>
        <p:nvPr/>
      </p:nvGrpSpPr>
      <p:grpSpPr>
        <a:xfrm>
          <a:off x="0" y="0"/>
          <a:ext cx="0" cy="0"/>
          <a:chOff x="0" y="0"/>
          <a:chExt cx="0" cy="0"/>
        </a:xfrm>
      </p:grpSpPr>
      <p:sp>
        <p:nvSpPr>
          <p:cNvPr id="125" name="Google Shape;125;p3"/>
          <p:cNvSpPr txBox="1">
            <a:spLocks noGrp="1"/>
          </p:cNvSpPr>
          <p:nvPr>
            <p:ph type="title"/>
          </p:nvPr>
        </p:nvSpPr>
        <p:spPr>
          <a:xfrm>
            <a:off x="2057400" y="2728989"/>
            <a:ext cx="5029200" cy="411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6" name="Google Shape;126;p3"/>
          <p:cNvSpPr txBox="1">
            <a:spLocks noGrp="1"/>
          </p:cNvSpPr>
          <p:nvPr>
            <p:ph type="subTitle" idx="1"/>
          </p:nvPr>
        </p:nvSpPr>
        <p:spPr>
          <a:xfrm>
            <a:off x="3037200" y="3339369"/>
            <a:ext cx="3069600" cy="395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27" name="Google Shape;127;p3"/>
          <p:cNvSpPr txBox="1">
            <a:spLocks noGrp="1"/>
          </p:cNvSpPr>
          <p:nvPr>
            <p:ph type="title" idx="2" hasCustomPrompt="1"/>
          </p:nvPr>
        </p:nvSpPr>
        <p:spPr>
          <a:xfrm>
            <a:off x="4027950" y="1640631"/>
            <a:ext cx="10881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lt1"/>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grpSp>
        <p:nvGrpSpPr>
          <p:cNvPr id="128" name="Google Shape;128;p3"/>
          <p:cNvGrpSpPr/>
          <p:nvPr/>
        </p:nvGrpSpPr>
        <p:grpSpPr>
          <a:xfrm rot="-7723506" flipH="1">
            <a:off x="8141032" y="3154218"/>
            <a:ext cx="1253395" cy="1311066"/>
            <a:chOff x="4385625" y="4289775"/>
            <a:chExt cx="983450" cy="1028700"/>
          </a:xfrm>
        </p:grpSpPr>
        <p:sp>
          <p:nvSpPr>
            <p:cNvPr id="129" name="Google Shape;129;p3"/>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3"/>
          <p:cNvSpPr/>
          <p:nvPr/>
        </p:nvSpPr>
        <p:spPr>
          <a:xfrm rot="-9533728">
            <a:off x="7802584" y="3316759"/>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3"/>
          <p:cNvGrpSpPr/>
          <p:nvPr/>
        </p:nvGrpSpPr>
        <p:grpSpPr>
          <a:xfrm rot="10800000">
            <a:off x="7211142" y="3672054"/>
            <a:ext cx="481300" cy="473625"/>
            <a:chOff x="1433950" y="3130850"/>
            <a:chExt cx="481300" cy="473625"/>
          </a:xfrm>
        </p:grpSpPr>
        <p:sp>
          <p:nvSpPr>
            <p:cNvPr id="137" name="Google Shape;137;p3"/>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3"/>
          <p:cNvGrpSpPr/>
          <p:nvPr/>
        </p:nvGrpSpPr>
        <p:grpSpPr>
          <a:xfrm rot="10800000">
            <a:off x="7642642" y="4401791"/>
            <a:ext cx="892900" cy="888725"/>
            <a:chOff x="3655725" y="3261075"/>
            <a:chExt cx="892900" cy="888725"/>
          </a:xfrm>
        </p:grpSpPr>
        <p:sp>
          <p:nvSpPr>
            <p:cNvPr id="144" name="Google Shape;144;p3"/>
            <p:cNvSpPr/>
            <p:nvPr/>
          </p:nvSpPr>
          <p:spPr>
            <a:xfrm>
              <a:off x="3925250" y="3578675"/>
              <a:ext cx="321100" cy="271650"/>
            </a:xfrm>
            <a:custGeom>
              <a:avLst/>
              <a:gdLst/>
              <a:ahLst/>
              <a:cxnLst/>
              <a:rect l="l" t="t" r="r" b="b"/>
              <a:pathLst>
                <a:path w="12844" h="10866" extrusionOk="0">
                  <a:moveTo>
                    <a:pt x="1" y="0"/>
                  </a:moveTo>
                  <a:lnTo>
                    <a:pt x="8637" y="9835"/>
                  </a:lnTo>
                  <a:lnTo>
                    <a:pt x="12844" y="10865"/>
                  </a:lnTo>
                  <a:lnTo>
                    <a:pt x="4180" y="103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925250" y="3483250"/>
              <a:ext cx="415825" cy="121225"/>
            </a:xfrm>
            <a:custGeom>
              <a:avLst/>
              <a:gdLst/>
              <a:ahLst/>
              <a:cxnLst/>
              <a:rect l="l" t="t" r="r" b="b"/>
              <a:pathLst>
                <a:path w="16633" h="4849" extrusionOk="0">
                  <a:moveTo>
                    <a:pt x="12454" y="1"/>
                  </a:moveTo>
                  <a:lnTo>
                    <a:pt x="1" y="3817"/>
                  </a:lnTo>
                  <a:lnTo>
                    <a:pt x="4180" y="4848"/>
                  </a:lnTo>
                  <a:lnTo>
                    <a:pt x="16633" y="1059"/>
                  </a:lnTo>
                  <a:lnTo>
                    <a:pt x="1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655725" y="3261075"/>
              <a:ext cx="788425" cy="862950"/>
            </a:xfrm>
            <a:custGeom>
              <a:avLst/>
              <a:gdLst/>
              <a:ahLst/>
              <a:cxnLst/>
              <a:rect l="l" t="t" r="r" b="b"/>
              <a:pathLst>
                <a:path w="31537" h="34518" extrusionOk="0">
                  <a:moveTo>
                    <a:pt x="23235" y="8888"/>
                  </a:moveTo>
                  <a:lnTo>
                    <a:pt x="19418" y="22539"/>
                  </a:lnTo>
                  <a:lnTo>
                    <a:pt x="10782" y="12704"/>
                  </a:lnTo>
                  <a:lnTo>
                    <a:pt x="23235" y="8888"/>
                  </a:lnTo>
                  <a:close/>
                  <a:moveTo>
                    <a:pt x="31537" y="1"/>
                  </a:moveTo>
                  <a:lnTo>
                    <a:pt x="0" y="9612"/>
                  </a:lnTo>
                  <a:lnTo>
                    <a:pt x="21897" y="34518"/>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655725" y="3261075"/>
              <a:ext cx="788425" cy="862950"/>
            </a:xfrm>
            <a:custGeom>
              <a:avLst/>
              <a:gdLst/>
              <a:ahLst/>
              <a:cxnLst/>
              <a:rect l="l" t="t" r="r" b="b"/>
              <a:pathLst>
                <a:path w="31537" h="34518" fill="none" extrusionOk="0">
                  <a:moveTo>
                    <a:pt x="31537" y="1"/>
                  </a:moveTo>
                  <a:lnTo>
                    <a:pt x="21897" y="34518"/>
                  </a:lnTo>
                  <a:lnTo>
                    <a:pt x="0" y="9612"/>
                  </a:lnTo>
                  <a:lnTo>
                    <a:pt x="3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3925250" y="3483250"/>
              <a:ext cx="311350" cy="341300"/>
            </a:xfrm>
            <a:custGeom>
              <a:avLst/>
              <a:gdLst/>
              <a:ahLst/>
              <a:cxnLst/>
              <a:rect l="l" t="t" r="r" b="b"/>
              <a:pathLst>
                <a:path w="12454" h="13652" fill="none" extrusionOk="0">
                  <a:moveTo>
                    <a:pt x="12454" y="1"/>
                  </a:moveTo>
                  <a:lnTo>
                    <a:pt x="1" y="3817"/>
                  </a:lnTo>
                  <a:lnTo>
                    <a:pt x="8637" y="13652"/>
                  </a:lnTo>
                  <a:lnTo>
                    <a:pt x="124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4203150" y="3261075"/>
              <a:ext cx="345475" cy="888725"/>
            </a:xfrm>
            <a:custGeom>
              <a:avLst/>
              <a:gdLst/>
              <a:ahLst/>
              <a:cxnLst/>
              <a:rect l="l" t="t" r="r" b="b"/>
              <a:pathLst>
                <a:path w="13819" h="35549" extrusionOk="0">
                  <a:moveTo>
                    <a:pt x="9640" y="1"/>
                  </a:moveTo>
                  <a:lnTo>
                    <a:pt x="0" y="34518"/>
                  </a:lnTo>
                  <a:lnTo>
                    <a:pt x="4207" y="35549"/>
                  </a:lnTo>
                  <a:lnTo>
                    <a:pt x="13819" y="1059"/>
                  </a:lnTo>
                  <a:lnTo>
                    <a:pt x="9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3"/>
          <p:cNvGrpSpPr/>
          <p:nvPr/>
        </p:nvGrpSpPr>
        <p:grpSpPr>
          <a:xfrm rot="3076494" flipH="1">
            <a:off x="-303535" y="-214130"/>
            <a:ext cx="1253395" cy="1311066"/>
            <a:chOff x="4385625" y="4289775"/>
            <a:chExt cx="983450" cy="1028700"/>
          </a:xfrm>
        </p:grpSpPr>
        <p:sp>
          <p:nvSpPr>
            <p:cNvPr id="151" name="Google Shape;151;p3"/>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3"/>
          <p:cNvSpPr/>
          <p:nvPr/>
        </p:nvSpPr>
        <p:spPr>
          <a:xfrm rot="1266272">
            <a:off x="385985" y="154304"/>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3"/>
          <p:cNvGrpSpPr/>
          <p:nvPr/>
        </p:nvGrpSpPr>
        <p:grpSpPr>
          <a:xfrm>
            <a:off x="1398450" y="105475"/>
            <a:ext cx="481300" cy="473625"/>
            <a:chOff x="1433950" y="3130850"/>
            <a:chExt cx="481300" cy="473625"/>
          </a:xfrm>
        </p:grpSpPr>
        <p:sp>
          <p:nvSpPr>
            <p:cNvPr id="159" name="Google Shape;159;p3"/>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3"/>
          <p:cNvGrpSpPr/>
          <p:nvPr/>
        </p:nvGrpSpPr>
        <p:grpSpPr>
          <a:xfrm>
            <a:off x="555350" y="-1039362"/>
            <a:ext cx="892900" cy="888725"/>
            <a:chOff x="3655725" y="3261075"/>
            <a:chExt cx="892900" cy="888725"/>
          </a:xfrm>
        </p:grpSpPr>
        <p:sp>
          <p:nvSpPr>
            <p:cNvPr id="166" name="Google Shape;166;p3"/>
            <p:cNvSpPr/>
            <p:nvPr/>
          </p:nvSpPr>
          <p:spPr>
            <a:xfrm>
              <a:off x="3925250" y="3578675"/>
              <a:ext cx="321100" cy="271650"/>
            </a:xfrm>
            <a:custGeom>
              <a:avLst/>
              <a:gdLst/>
              <a:ahLst/>
              <a:cxnLst/>
              <a:rect l="l" t="t" r="r" b="b"/>
              <a:pathLst>
                <a:path w="12844" h="10866" extrusionOk="0">
                  <a:moveTo>
                    <a:pt x="1" y="0"/>
                  </a:moveTo>
                  <a:lnTo>
                    <a:pt x="8637" y="9835"/>
                  </a:lnTo>
                  <a:lnTo>
                    <a:pt x="12844" y="10865"/>
                  </a:lnTo>
                  <a:lnTo>
                    <a:pt x="4180" y="103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3925250" y="3483250"/>
              <a:ext cx="415825" cy="121225"/>
            </a:xfrm>
            <a:custGeom>
              <a:avLst/>
              <a:gdLst/>
              <a:ahLst/>
              <a:cxnLst/>
              <a:rect l="l" t="t" r="r" b="b"/>
              <a:pathLst>
                <a:path w="16633" h="4849" extrusionOk="0">
                  <a:moveTo>
                    <a:pt x="12454" y="1"/>
                  </a:moveTo>
                  <a:lnTo>
                    <a:pt x="1" y="3817"/>
                  </a:lnTo>
                  <a:lnTo>
                    <a:pt x="4180" y="4848"/>
                  </a:lnTo>
                  <a:lnTo>
                    <a:pt x="16633" y="1059"/>
                  </a:lnTo>
                  <a:lnTo>
                    <a:pt x="1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3655725" y="3261075"/>
              <a:ext cx="788425" cy="862950"/>
            </a:xfrm>
            <a:custGeom>
              <a:avLst/>
              <a:gdLst/>
              <a:ahLst/>
              <a:cxnLst/>
              <a:rect l="l" t="t" r="r" b="b"/>
              <a:pathLst>
                <a:path w="31537" h="34518" extrusionOk="0">
                  <a:moveTo>
                    <a:pt x="23235" y="8888"/>
                  </a:moveTo>
                  <a:lnTo>
                    <a:pt x="19418" y="22539"/>
                  </a:lnTo>
                  <a:lnTo>
                    <a:pt x="10782" y="12704"/>
                  </a:lnTo>
                  <a:lnTo>
                    <a:pt x="23235" y="8888"/>
                  </a:lnTo>
                  <a:close/>
                  <a:moveTo>
                    <a:pt x="31537" y="1"/>
                  </a:moveTo>
                  <a:lnTo>
                    <a:pt x="0" y="9612"/>
                  </a:lnTo>
                  <a:lnTo>
                    <a:pt x="21897" y="34518"/>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3655725" y="3261075"/>
              <a:ext cx="788425" cy="862950"/>
            </a:xfrm>
            <a:custGeom>
              <a:avLst/>
              <a:gdLst/>
              <a:ahLst/>
              <a:cxnLst/>
              <a:rect l="l" t="t" r="r" b="b"/>
              <a:pathLst>
                <a:path w="31537" h="34518" fill="none" extrusionOk="0">
                  <a:moveTo>
                    <a:pt x="31537" y="1"/>
                  </a:moveTo>
                  <a:lnTo>
                    <a:pt x="21897" y="34518"/>
                  </a:lnTo>
                  <a:lnTo>
                    <a:pt x="0" y="9612"/>
                  </a:lnTo>
                  <a:lnTo>
                    <a:pt x="3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3925250" y="3483250"/>
              <a:ext cx="311350" cy="341300"/>
            </a:xfrm>
            <a:custGeom>
              <a:avLst/>
              <a:gdLst/>
              <a:ahLst/>
              <a:cxnLst/>
              <a:rect l="l" t="t" r="r" b="b"/>
              <a:pathLst>
                <a:path w="12454" h="13652" fill="none" extrusionOk="0">
                  <a:moveTo>
                    <a:pt x="12454" y="1"/>
                  </a:moveTo>
                  <a:lnTo>
                    <a:pt x="1" y="3817"/>
                  </a:lnTo>
                  <a:lnTo>
                    <a:pt x="8637" y="13652"/>
                  </a:lnTo>
                  <a:lnTo>
                    <a:pt x="124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4203150" y="3261075"/>
              <a:ext cx="345475" cy="888725"/>
            </a:xfrm>
            <a:custGeom>
              <a:avLst/>
              <a:gdLst/>
              <a:ahLst/>
              <a:cxnLst/>
              <a:rect l="l" t="t" r="r" b="b"/>
              <a:pathLst>
                <a:path w="13819" h="35549" extrusionOk="0">
                  <a:moveTo>
                    <a:pt x="9640" y="1"/>
                  </a:moveTo>
                  <a:lnTo>
                    <a:pt x="0" y="34518"/>
                  </a:lnTo>
                  <a:lnTo>
                    <a:pt x="4207" y="35549"/>
                  </a:lnTo>
                  <a:lnTo>
                    <a:pt x="13819" y="1059"/>
                  </a:lnTo>
                  <a:lnTo>
                    <a:pt x="9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CUSTOM_12_1_1_1">
    <p:spTree>
      <p:nvGrpSpPr>
        <p:cNvPr id="1" name="Shape 1247"/>
        <p:cNvGrpSpPr/>
        <p:nvPr/>
      </p:nvGrpSpPr>
      <p:grpSpPr>
        <a:xfrm>
          <a:off x="0" y="0"/>
          <a:ext cx="0" cy="0"/>
          <a:chOff x="0" y="0"/>
          <a:chExt cx="0" cy="0"/>
        </a:xfrm>
      </p:grpSpPr>
      <p:sp>
        <p:nvSpPr>
          <p:cNvPr id="1248" name="Google Shape;1248;p22"/>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249" name="Google Shape;1249;p22"/>
          <p:cNvSpPr txBox="1">
            <a:spLocks noGrp="1"/>
          </p:cNvSpPr>
          <p:nvPr>
            <p:ph type="subTitle" idx="1"/>
          </p:nvPr>
        </p:nvSpPr>
        <p:spPr>
          <a:xfrm>
            <a:off x="877550" y="33119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250" name="Google Shape;1250;p22"/>
          <p:cNvSpPr txBox="1">
            <a:spLocks noGrp="1"/>
          </p:cNvSpPr>
          <p:nvPr>
            <p:ph type="subTitle" idx="2"/>
          </p:nvPr>
        </p:nvSpPr>
        <p:spPr>
          <a:xfrm>
            <a:off x="711800" y="3663777"/>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251" name="Google Shape;1251;p22"/>
          <p:cNvSpPr txBox="1">
            <a:spLocks noGrp="1"/>
          </p:cNvSpPr>
          <p:nvPr>
            <p:ph type="subTitle" idx="3"/>
          </p:nvPr>
        </p:nvSpPr>
        <p:spPr>
          <a:xfrm>
            <a:off x="2944475" y="33119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252" name="Google Shape;1252;p22"/>
          <p:cNvSpPr txBox="1">
            <a:spLocks noGrp="1"/>
          </p:cNvSpPr>
          <p:nvPr>
            <p:ph type="subTitle" idx="4"/>
          </p:nvPr>
        </p:nvSpPr>
        <p:spPr>
          <a:xfrm>
            <a:off x="2778725" y="3663777"/>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253" name="Google Shape;1253;p22"/>
          <p:cNvSpPr txBox="1">
            <a:spLocks noGrp="1"/>
          </p:cNvSpPr>
          <p:nvPr>
            <p:ph type="subTitle" idx="5"/>
          </p:nvPr>
        </p:nvSpPr>
        <p:spPr>
          <a:xfrm>
            <a:off x="717825" y="1653025"/>
            <a:ext cx="3858900" cy="613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grpSp>
        <p:nvGrpSpPr>
          <p:cNvPr id="1254" name="Google Shape;1254;p22"/>
          <p:cNvGrpSpPr/>
          <p:nvPr/>
        </p:nvGrpSpPr>
        <p:grpSpPr>
          <a:xfrm rot="2085203">
            <a:off x="7400377" y="-257045"/>
            <a:ext cx="1198514" cy="1244002"/>
            <a:chOff x="238125" y="3112025"/>
            <a:chExt cx="716000" cy="743175"/>
          </a:xfrm>
        </p:grpSpPr>
        <p:sp>
          <p:nvSpPr>
            <p:cNvPr id="1255" name="Google Shape;1255;p22"/>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2"/>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2"/>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22"/>
          <p:cNvSpPr/>
          <p:nvPr/>
        </p:nvSpPr>
        <p:spPr>
          <a:xfrm rot="1005388" flipH="1">
            <a:off x="8770936" y="-88178"/>
            <a:ext cx="489066" cy="422258"/>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9" name="Google Shape;1259;p22"/>
          <p:cNvGrpSpPr/>
          <p:nvPr/>
        </p:nvGrpSpPr>
        <p:grpSpPr>
          <a:xfrm rot="-5400000">
            <a:off x="-356425" y="-1421525"/>
            <a:ext cx="2289250" cy="3059825"/>
            <a:chOff x="2215325" y="2417050"/>
            <a:chExt cx="2289250" cy="3059825"/>
          </a:xfrm>
        </p:grpSpPr>
        <p:sp>
          <p:nvSpPr>
            <p:cNvPr id="1260" name="Google Shape;1260;p22"/>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2"/>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2"/>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2"/>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2"/>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2"/>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2"/>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2"/>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2"/>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2"/>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2"/>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2"/>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2"/>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2"/>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2"/>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2"/>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2"/>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2"/>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2"/>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2"/>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2"/>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2"/>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2"/>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2"/>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2"/>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2"/>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2"/>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2"/>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2"/>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2"/>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2"/>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2"/>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22"/>
          <p:cNvGrpSpPr/>
          <p:nvPr/>
        </p:nvGrpSpPr>
        <p:grpSpPr>
          <a:xfrm>
            <a:off x="8586500" y="4563175"/>
            <a:ext cx="481300" cy="473625"/>
            <a:chOff x="1433950" y="3130850"/>
            <a:chExt cx="481300" cy="473625"/>
          </a:xfrm>
        </p:grpSpPr>
        <p:sp>
          <p:nvSpPr>
            <p:cNvPr id="1293" name="Google Shape;1293;p22"/>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2"/>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2"/>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2"/>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2"/>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
    <p:spTree>
      <p:nvGrpSpPr>
        <p:cNvPr id="1" name="Shape 1299"/>
        <p:cNvGrpSpPr/>
        <p:nvPr/>
      </p:nvGrpSpPr>
      <p:grpSpPr>
        <a:xfrm>
          <a:off x="0" y="0"/>
          <a:ext cx="0" cy="0"/>
          <a:chOff x="0" y="0"/>
          <a:chExt cx="0" cy="0"/>
        </a:xfrm>
      </p:grpSpPr>
      <p:sp>
        <p:nvSpPr>
          <p:cNvPr id="1300" name="Google Shape;1300;p23"/>
          <p:cNvSpPr txBox="1">
            <a:spLocks noGrp="1"/>
          </p:cNvSpPr>
          <p:nvPr>
            <p:ph type="subTitle" idx="1"/>
          </p:nvPr>
        </p:nvSpPr>
        <p:spPr>
          <a:xfrm>
            <a:off x="993571" y="2734056"/>
            <a:ext cx="20118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vl1pPr>
            <a:lvl2pPr lvl="1" algn="ctr" rtl="0">
              <a:lnSpc>
                <a:spcPct val="100000"/>
              </a:lnSpc>
              <a:spcBef>
                <a:spcPts val="0"/>
              </a:spcBef>
              <a:spcAft>
                <a:spcPts val="0"/>
              </a:spcAft>
              <a:buNone/>
              <a:defRPr sz="2000" b="1"/>
            </a:lvl2pPr>
            <a:lvl3pPr lvl="2" algn="ctr" rtl="0">
              <a:lnSpc>
                <a:spcPct val="100000"/>
              </a:lnSpc>
              <a:spcBef>
                <a:spcPts val="0"/>
              </a:spcBef>
              <a:spcAft>
                <a:spcPts val="0"/>
              </a:spcAft>
              <a:buNone/>
              <a:defRPr sz="2000" b="1"/>
            </a:lvl3pPr>
            <a:lvl4pPr lvl="3" algn="ctr" rtl="0">
              <a:lnSpc>
                <a:spcPct val="100000"/>
              </a:lnSpc>
              <a:spcBef>
                <a:spcPts val="0"/>
              </a:spcBef>
              <a:spcAft>
                <a:spcPts val="0"/>
              </a:spcAft>
              <a:buNone/>
              <a:defRPr sz="2000" b="1"/>
            </a:lvl4pPr>
            <a:lvl5pPr lvl="4" algn="ctr" rtl="0">
              <a:lnSpc>
                <a:spcPct val="100000"/>
              </a:lnSpc>
              <a:spcBef>
                <a:spcPts val="0"/>
              </a:spcBef>
              <a:spcAft>
                <a:spcPts val="0"/>
              </a:spcAft>
              <a:buNone/>
              <a:defRPr sz="2000" b="1"/>
            </a:lvl5pPr>
            <a:lvl6pPr lvl="5" algn="ctr" rtl="0">
              <a:lnSpc>
                <a:spcPct val="100000"/>
              </a:lnSpc>
              <a:spcBef>
                <a:spcPts val="0"/>
              </a:spcBef>
              <a:spcAft>
                <a:spcPts val="0"/>
              </a:spcAft>
              <a:buNone/>
              <a:defRPr sz="2000" b="1"/>
            </a:lvl6pPr>
            <a:lvl7pPr lvl="6" algn="ctr" rtl="0">
              <a:lnSpc>
                <a:spcPct val="100000"/>
              </a:lnSpc>
              <a:spcBef>
                <a:spcPts val="0"/>
              </a:spcBef>
              <a:spcAft>
                <a:spcPts val="0"/>
              </a:spcAft>
              <a:buNone/>
              <a:defRPr sz="2000" b="1"/>
            </a:lvl7pPr>
            <a:lvl8pPr lvl="7" algn="ctr" rtl="0">
              <a:lnSpc>
                <a:spcPct val="100000"/>
              </a:lnSpc>
              <a:spcBef>
                <a:spcPts val="0"/>
              </a:spcBef>
              <a:spcAft>
                <a:spcPts val="0"/>
              </a:spcAft>
              <a:buNone/>
              <a:defRPr sz="2000" b="1"/>
            </a:lvl8pPr>
            <a:lvl9pPr lvl="8" algn="ctr" rtl="0">
              <a:lnSpc>
                <a:spcPct val="100000"/>
              </a:lnSpc>
              <a:spcBef>
                <a:spcPts val="0"/>
              </a:spcBef>
              <a:spcAft>
                <a:spcPts val="0"/>
              </a:spcAft>
              <a:buNone/>
              <a:defRPr sz="2000" b="1"/>
            </a:lvl9pPr>
          </a:lstStyle>
          <a:p>
            <a:endParaRPr/>
          </a:p>
        </p:txBody>
      </p:sp>
      <p:sp>
        <p:nvSpPr>
          <p:cNvPr id="1301" name="Google Shape;1301;p23"/>
          <p:cNvSpPr txBox="1">
            <a:spLocks noGrp="1"/>
          </p:cNvSpPr>
          <p:nvPr>
            <p:ph type="subTitle" idx="2"/>
          </p:nvPr>
        </p:nvSpPr>
        <p:spPr>
          <a:xfrm>
            <a:off x="993571" y="3127253"/>
            <a:ext cx="2011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1302" name="Google Shape;1302;p23"/>
          <p:cNvSpPr txBox="1">
            <a:spLocks noGrp="1"/>
          </p:cNvSpPr>
          <p:nvPr>
            <p:ph type="subTitle" idx="3"/>
          </p:nvPr>
        </p:nvSpPr>
        <p:spPr>
          <a:xfrm>
            <a:off x="3566071" y="2734056"/>
            <a:ext cx="20118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vl1pPr>
            <a:lvl2pPr lvl="1" algn="ctr" rtl="0">
              <a:lnSpc>
                <a:spcPct val="100000"/>
              </a:lnSpc>
              <a:spcBef>
                <a:spcPts val="0"/>
              </a:spcBef>
              <a:spcAft>
                <a:spcPts val="0"/>
              </a:spcAft>
              <a:buNone/>
              <a:defRPr sz="2000" b="1"/>
            </a:lvl2pPr>
            <a:lvl3pPr lvl="2" algn="ctr" rtl="0">
              <a:lnSpc>
                <a:spcPct val="100000"/>
              </a:lnSpc>
              <a:spcBef>
                <a:spcPts val="0"/>
              </a:spcBef>
              <a:spcAft>
                <a:spcPts val="0"/>
              </a:spcAft>
              <a:buNone/>
              <a:defRPr sz="2000" b="1"/>
            </a:lvl3pPr>
            <a:lvl4pPr lvl="3" algn="ctr" rtl="0">
              <a:lnSpc>
                <a:spcPct val="100000"/>
              </a:lnSpc>
              <a:spcBef>
                <a:spcPts val="0"/>
              </a:spcBef>
              <a:spcAft>
                <a:spcPts val="0"/>
              </a:spcAft>
              <a:buNone/>
              <a:defRPr sz="2000" b="1"/>
            </a:lvl4pPr>
            <a:lvl5pPr lvl="4" algn="ctr" rtl="0">
              <a:lnSpc>
                <a:spcPct val="100000"/>
              </a:lnSpc>
              <a:spcBef>
                <a:spcPts val="0"/>
              </a:spcBef>
              <a:spcAft>
                <a:spcPts val="0"/>
              </a:spcAft>
              <a:buNone/>
              <a:defRPr sz="2000" b="1"/>
            </a:lvl5pPr>
            <a:lvl6pPr lvl="5" algn="ctr" rtl="0">
              <a:lnSpc>
                <a:spcPct val="100000"/>
              </a:lnSpc>
              <a:spcBef>
                <a:spcPts val="0"/>
              </a:spcBef>
              <a:spcAft>
                <a:spcPts val="0"/>
              </a:spcAft>
              <a:buNone/>
              <a:defRPr sz="2000" b="1"/>
            </a:lvl6pPr>
            <a:lvl7pPr lvl="6" algn="ctr" rtl="0">
              <a:lnSpc>
                <a:spcPct val="100000"/>
              </a:lnSpc>
              <a:spcBef>
                <a:spcPts val="0"/>
              </a:spcBef>
              <a:spcAft>
                <a:spcPts val="0"/>
              </a:spcAft>
              <a:buNone/>
              <a:defRPr sz="2000" b="1"/>
            </a:lvl7pPr>
            <a:lvl8pPr lvl="7" algn="ctr" rtl="0">
              <a:lnSpc>
                <a:spcPct val="100000"/>
              </a:lnSpc>
              <a:spcBef>
                <a:spcPts val="0"/>
              </a:spcBef>
              <a:spcAft>
                <a:spcPts val="0"/>
              </a:spcAft>
              <a:buNone/>
              <a:defRPr sz="2000" b="1"/>
            </a:lvl8pPr>
            <a:lvl9pPr lvl="8" algn="ctr" rtl="0">
              <a:lnSpc>
                <a:spcPct val="100000"/>
              </a:lnSpc>
              <a:spcBef>
                <a:spcPts val="0"/>
              </a:spcBef>
              <a:spcAft>
                <a:spcPts val="0"/>
              </a:spcAft>
              <a:buNone/>
              <a:defRPr sz="2000" b="1"/>
            </a:lvl9pPr>
          </a:lstStyle>
          <a:p>
            <a:endParaRPr/>
          </a:p>
        </p:txBody>
      </p:sp>
      <p:sp>
        <p:nvSpPr>
          <p:cNvPr id="1303" name="Google Shape;1303;p23"/>
          <p:cNvSpPr txBox="1">
            <a:spLocks noGrp="1"/>
          </p:cNvSpPr>
          <p:nvPr>
            <p:ph type="subTitle" idx="4"/>
          </p:nvPr>
        </p:nvSpPr>
        <p:spPr>
          <a:xfrm>
            <a:off x="3566071" y="3127248"/>
            <a:ext cx="2011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1304" name="Google Shape;1304;p23"/>
          <p:cNvSpPr txBox="1">
            <a:spLocks noGrp="1"/>
          </p:cNvSpPr>
          <p:nvPr>
            <p:ph type="subTitle" idx="5"/>
          </p:nvPr>
        </p:nvSpPr>
        <p:spPr>
          <a:xfrm>
            <a:off x="6138571" y="2734056"/>
            <a:ext cx="20118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vl1pPr>
            <a:lvl2pPr lvl="1" algn="ctr" rtl="0">
              <a:lnSpc>
                <a:spcPct val="100000"/>
              </a:lnSpc>
              <a:spcBef>
                <a:spcPts val="0"/>
              </a:spcBef>
              <a:spcAft>
                <a:spcPts val="0"/>
              </a:spcAft>
              <a:buNone/>
              <a:defRPr sz="2000" b="1"/>
            </a:lvl2pPr>
            <a:lvl3pPr lvl="2" algn="ctr" rtl="0">
              <a:lnSpc>
                <a:spcPct val="100000"/>
              </a:lnSpc>
              <a:spcBef>
                <a:spcPts val="0"/>
              </a:spcBef>
              <a:spcAft>
                <a:spcPts val="0"/>
              </a:spcAft>
              <a:buNone/>
              <a:defRPr sz="2000" b="1"/>
            </a:lvl3pPr>
            <a:lvl4pPr lvl="3" algn="ctr" rtl="0">
              <a:lnSpc>
                <a:spcPct val="100000"/>
              </a:lnSpc>
              <a:spcBef>
                <a:spcPts val="0"/>
              </a:spcBef>
              <a:spcAft>
                <a:spcPts val="0"/>
              </a:spcAft>
              <a:buNone/>
              <a:defRPr sz="2000" b="1"/>
            </a:lvl4pPr>
            <a:lvl5pPr lvl="4" algn="ctr" rtl="0">
              <a:lnSpc>
                <a:spcPct val="100000"/>
              </a:lnSpc>
              <a:spcBef>
                <a:spcPts val="0"/>
              </a:spcBef>
              <a:spcAft>
                <a:spcPts val="0"/>
              </a:spcAft>
              <a:buNone/>
              <a:defRPr sz="2000" b="1"/>
            </a:lvl5pPr>
            <a:lvl6pPr lvl="5" algn="ctr" rtl="0">
              <a:lnSpc>
                <a:spcPct val="100000"/>
              </a:lnSpc>
              <a:spcBef>
                <a:spcPts val="0"/>
              </a:spcBef>
              <a:spcAft>
                <a:spcPts val="0"/>
              </a:spcAft>
              <a:buNone/>
              <a:defRPr sz="2000" b="1"/>
            </a:lvl6pPr>
            <a:lvl7pPr lvl="6" algn="ctr" rtl="0">
              <a:lnSpc>
                <a:spcPct val="100000"/>
              </a:lnSpc>
              <a:spcBef>
                <a:spcPts val="0"/>
              </a:spcBef>
              <a:spcAft>
                <a:spcPts val="0"/>
              </a:spcAft>
              <a:buNone/>
              <a:defRPr sz="2000" b="1"/>
            </a:lvl7pPr>
            <a:lvl8pPr lvl="7" algn="ctr" rtl="0">
              <a:lnSpc>
                <a:spcPct val="100000"/>
              </a:lnSpc>
              <a:spcBef>
                <a:spcPts val="0"/>
              </a:spcBef>
              <a:spcAft>
                <a:spcPts val="0"/>
              </a:spcAft>
              <a:buNone/>
              <a:defRPr sz="2000" b="1"/>
            </a:lvl8pPr>
            <a:lvl9pPr lvl="8" algn="ctr" rtl="0">
              <a:lnSpc>
                <a:spcPct val="100000"/>
              </a:lnSpc>
              <a:spcBef>
                <a:spcPts val="0"/>
              </a:spcBef>
              <a:spcAft>
                <a:spcPts val="0"/>
              </a:spcAft>
              <a:buNone/>
              <a:defRPr sz="2000" b="1"/>
            </a:lvl9pPr>
          </a:lstStyle>
          <a:p>
            <a:endParaRPr/>
          </a:p>
        </p:txBody>
      </p:sp>
      <p:sp>
        <p:nvSpPr>
          <p:cNvPr id="1305" name="Google Shape;1305;p23"/>
          <p:cNvSpPr txBox="1">
            <a:spLocks noGrp="1"/>
          </p:cNvSpPr>
          <p:nvPr>
            <p:ph type="subTitle" idx="6"/>
          </p:nvPr>
        </p:nvSpPr>
        <p:spPr>
          <a:xfrm>
            <a:off x="5998476" y="3127250"/>
            <a:ext cx="2292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1306" name="Google Shape;1306;p23"/>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grpSp>
        <p:nvGrpSpPr>
          <p:cNvPr id="1307" name="Google Shape;1307;p23"/>
          <p:cNvGrpSpPr/>
          <p:nvPr/>
        </p:nvGrpSpPr>
        <p:grpSpPr>
          <a:xfrm rot="-5400000">
            <a:off x="-623125" y="-1560550"/>
            <a:ext cx="2289250" cy="3059825"/>
            <a:chOff x="2215325" y="2417050"/>
            <a:chExt cx="2289250" cy="3059825"/>
          </a:xfrm>
        </p:grpSpPr>
        <p:sp>
          <p:nvSpPr>
            <p:cNvPr id="1308" name="Google Shape;1308;p23"/>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3"/>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3"/>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3"/>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3"/>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3"/>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3"/>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3"/>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3"/>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3"/>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3"/>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3"/>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3"/>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3"/>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3"/>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3"/>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3"/>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3"/>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3"/>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3"/>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3"/>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3"/>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3"/>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3"/>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3"/>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3"/>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3"/>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3"/>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3"/>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3"/>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3"/>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3"/>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23"/>
          <p:cNvGrpSpPr/>
          <p:nvPr/>
        </p:nvGrpSpPr>
        <p:grpSpPr>
          <a:xfrm rot="-5400000">
            <a:off x="7454075" y="3121900"/>
            <a:ext cx="2289250" cy="3059825"/>
            <a:chOff x="2215325" y="2417050"/>
            <a:chExt cx="2289250" cy="3059825"/>
          </a:xfrm>
        </p:grpSpPr>
        <p:sp>
          <p:nvSpPr>
            <p:cNvPr id="1341" name="Google Shape;1341;p23"/>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3"/>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3"/>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3"/>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3"/>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3"/>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3"/>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3"/>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3"/>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3"/>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3"/>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3"/>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3"/>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3"/>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3"/>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3"/>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3"/>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3"/>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3"/>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3"/>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3"/>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3"/>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3"/>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3"/>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3"/>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 name="Google Shape;1373;p23"/>
          <p:cNvGrpSpPr/>
          <p:nvPr/>
        </p:nvGrpSpPr>
        <p:grpSpPr>
          <a:xfrm rot="-2085203" flipH="1">
            <a:off x="7940386" y="47755"/>
            <a:ext cx="1198514" cy="1244002"/>
            <a:chOff x="238125" y="3112025"/>
            <a:chExt cx="716000" cy="743175"/>
          </a:xfrm>
        </p:grpSpPr>
        <p:sp>
          <p:nvSpPr>
            <p:cNvPr id="1374" name="Google Shape;1374;p23"/>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23"/>
          <p:cNvGrpSpPr/>
          <p:nvPr/>
        </p:nvGrpSpPr>
        <p:grpSpPr>
          <a:xfrm>
            <a:off x="8527475" y="1269475"/>
            <a:ext cx="481300" cy="473625"/>
            <a:chOff x="1433950" y="3130850"/>
            <a:chExt cx="481300" cy="473625"/>
          </a:xfrm>
        </p:grpSpPr>
        <p:sp>
          <p:nvSpPr>
            <p:cNvPr id="1378" name="Google Shape;1378;p23"/>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23"/>
          <p:cNvGrpSpPr/>
          <p:nvPr/>
        </p:nvGrpSpPr>
        <p:grpSpPr>
          <a:xfrm rot="7247596">
            <a:off x="-862266" y="3756919"/>
            <a:ext cx="2012416" cy="2211751"/>
            <a:chOff x="5348750" y="2347100"/>
            <a:chExt cx="1108500" cy="1218300"/>
          </a:xfrm>
        </p:grpSpPr>
        <p:sp>
          <p:nvSpPr>
            <p:cNvPr id="1385" name="Google Shape;1385;p23"/>
            <p:cNvSpPr/>
            <p:nvPr/>
          </p:nvSpPr>
          <p:spPr>
            <a:xfrm>
              <a:off x="5810525" y="2568600"/>
              <a:ext cx="437875" cy="703975"/>
            </a:xfrm>
            <a:custGeom>
              <a:avLst/>
              <a:gdLst/>
              <a:ahLst/>
              <a:cxnLst/>
              <a:rect l="l" t="t" r="r" b="b"/>
              <a:pathLst>
                <a:path w="17515" h="28159" extrusionOk="0">
                  <a:moveTo>
                    <a:pt x="9781" y="1"/>
                  </a:moveTo>
                  <a:lnTo>
                    <a:pt x="1" y="24554"/>
                  </a:lnTo>
                  <a:lnTo>
                    <a:pt x="7754" y="28158"/>
                  </a:lnTo>
                  <a:lnTo>
                    <a:pt x="17515" y="3605"/>
                  </a:lnTo>
                  <a:lnTo>
                    <a:pt x="9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5810525" y="2568600"/>
              <a:ext cx="437875" cy="703975"/>
            </a:xfrm>
            <a:custGeom>
              <a:avLst/>
              <a:gdLst/>
              <a:ahLst/>
              <a:cxnLst/>
              <a:rect l="l" t="t" r="r" b="b"/>
              <a:pathLst>
                <a:path w="17515" h="28159" fill="none" extrusionOk="0">
                  <a:moveTo>
                    <a:pt x="7754" y="28158"/>
                  </a:moveTo>
                  <a:lnTo>
                    <a:pt x="1" y="24554"/>
                  </a:lnTo>
                  <a:lnTo>
                    <a:pt x="9781" y="1"/>
                  </a:lnTo>
                  <a:lnTo>
                    <a:pt x="17515" y="3605"/>
                  </a:lnTo>
                  <a:lnTo>
                    <a:pt x="7754" y="28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5542100" y="2437675"/>
              <a:ext cx="912325" cy="1123975"/>
            </a:xfrm>
            <a:custGeom>
              <a:avLst/>
              <a:gdLst/>
              <a:ahLst/>
              <a:cxnLst/>
              <a:rect l="l" t="t" r="r" b="b"/>
              <a:pathLst>
                <a:path w="36493" h="44959" extrusionOk="0">
                  <a:moveTo>
                    <a:pt x="28252" y="8842"/>
                  </a:moveTo>
                  <a:lnTo>
                    <a:pt x="18491" y="33395"/>
                  </a:lnTo>
                  <a:lnTo>
                    <a:pt x="8335" y="16219"/>
                  </a:lnTo>
                  <a:lnTo>
                    <a:pt x="28252" y="8842"/>
                  </a:lnTo>
                  <a:close/>
                  <a:moveTo>
                    <a:pt x="36493" y="0"/>
                  </a:moveTo>
                  <a:lnTo>
                    <a:pt x="1" y="13497"/>
                  </a:lnTo>
                  <a:lnTo>
                    <a:pt x="18585" y="44959"/>
                  </a:lnTo>
                  <a:lnTo>
                    <a:pt x="364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5542100" y="2437675"/>
              <a:ext cx="912325" cy="1123975"/>
            </a:xfrm>
            <a:custGeom>
              <a:avLst/>
              <a:gdLst/>
              <a:ahLst/>
              <a:cxnLst/>
              <a:rect l="l" t="t" r="r" b="b"/>
              <a:pathLst>
                <a:path w="36493" h="44959" fill="none" extrusionOk="0">
                  <a:moveTo>
                    <a:pt x="1" y="13497"/>
                  </a:moveTo>
                  <a:lnTo>
                    <a:pt x="36493" y="0"/>
                  </a:lnTo>
                  <a:lnTo>
                    <a:pt x="18585" y="44959"/>
                  </a:lnTo>
                  <a:lnTo>
                    <a:pt x="1" y="134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3"/>
            <p:cNvSpPr/>
            <p:nvPr/>
          </p:nvSpPr>
          <p:spPr>
            <a:xfrm>
              <a:off x="5750475" y="2658700"/>
              <a:ext cx="497925" cy="613875"/>
            </a:xfrm>
            <a:custGeom>
              <a:avLst/>
              <a:gdLst/>
              <a:ahLst/>
              <a:cxnLst/>
              <a:rect l="l" t="t" r="r" b="b"/>
              <a:pathLst>
                <a:path w="19917" h="24555" fill="none" extrusionOk="0">
                  <a:moveTo>
                    <a:pt x="0" y="7378"/>
                  </a:moveTo>
                  <a:lnTo>
                    <a:pt x="10156" y="24554"/>
                  </a:lnTo>
                  <a:lnTo>
                    <a:pt x="19917" y="1"/>
                  </a:lnTo>
                  <a:lnTo>
                    <a:pt x="0" y="7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3"/>
            <p:cNvSpPr/>
            <p:nvPr/>
          </p:nvSpPr>
          <p:spPr>
            <a:xfrm>
              <a:off x="5348750" y="2347100"/>
              <a:ext cx="1105675" cy="428025"/>
            </a:xfrm>
            <a:custGeom>
              <a:avLst/>
              <a:gdLst/>
              <a:ahLst/>
              <a:cxnLst/>
              <a:rect l="l" t="t" r="r" b="b"/>
              <a:pathLst>
                <a:path w="44227" h="17121" extrusionOk="0">
                  <a:moveTo>
                    <a:pt x="36493" y="0"/>
                  </a:moveTo>
                  <a:lnTo>
                    <a:pt x="1" y="13516"/>
                  </a:lnTo>
                  <a:lnTo>
                    <a:pt x="7735" y="17120"/>
                  </a:lnTo>
                  <a:lnTo>
                    <a:pt x="44227" y="3623"/>
                  </a:lnTo>
                  <a:lnTo>
                    <a:pt x="364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5348750" y="2347100"/>
              <a:ext cx="1105675" cy="428025"/>
            </a:xfrm>
            <a:custGeom>
              <a:avLst/>
              <a:gdLst/>
              <a:ahLst/>
              <a:cxnLst/>
              <a:rect l="l" t="t" r="r" b="b"/>
              <a:pathLst>
                <a:path w="44227" h="17121" fill="none" extrusionOk="0">
                  <a:moveTo>
                    <a:pt x="7735" y="17120"/>
                  </a:moveTo>
                  <a:lnTo>
                    <a:pt x="1" y="13516"/>
                  </a:lnTo>
                  <a:lnTo>
                    <a:pt x="36493" y="0"/>
                  </a:lnTo>
                  <a:lnTo>
                    <a:pt x="44227" y="3623"/>
                  </a:lnTo>
                  <a:lnTo>
                    <a:pt x="7735" y="17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5348750" y="2685000"/>
              <a:ext cx="657975" cy="876650"/>
            </a:xfrm>
            <a:custGeom>
              <a:avLst/>
              <a:gdLst/>
              <a:ahLst/>
              <a:cxnLst/>
              <a:rect l="l" t="t" r="r" b="b"/>
              <a:pathLst>
                <a:path w="26319" h="35066" extrusionOk="0">
                  <a:moveTo>
                    <a:pt x="1" y="0"/>
                  </a:moveTo>
                  <a:lnTo>
                    <a:pt x="18585" y="31462"/>
                  </a:lnTo>
                  <a:lnTo>
                    <a:pt x="26319" y="35066"/>
                  </a:lnTo>
                  <a:lnTo>
                    <a:pt x="7735" y="36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3"/>
            <p:cNvSpPr/>
            <p:nvPr/>
          </p:nvSpPr>
          <p:spPr>
            <a:xfrm>
              <a:off x="5348750" y="2685000"/>
              <a:ext cx="657975" cy="876650"/>
            </a:xfrm>
            <a:custGeom>
              <a:avLst/>
              <a:gdLst/>
              <a:ahLst/>
              <a:cxnLst/>
              <a:rect l="l" t="t" r="r" b="b"/>
              <a:pathLst>
                <a:path w="26319" h="35066" fill="none" extrusionOk="0">
                  <a:moveTo>
                    <a:pt x="26319" y="35066"/>
                  </a:moveTo>
                  <a:lnTo>
                    <a:pt x="18585" y="31462"/>
                  </a:lnTo>
                  <a:lnTo>
                    <a:pt x="1" y="0"/>
                  </a:lnTo>
                  <a:lnTo>
                    <a:pt x="7735" y="3604"/>
                  </a:lnTo>
                  <a:lnTo>
                    <a:pt x="26319" y="35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3"/>
            <p:cNvSpPr/>
            <p:nvPr/>
          </p:nvSpPr>
          <p:spPr>
            <a:xfrm>
              <a:off x="5539750" y="2434375"/>
              <a:ext cx="917500" cy="1131025"/>
            </a:xfrm>
            <a:custGeom>
              <a:avLst/>
              <a:gdLst/>
              <a:ahLst/>
              <a:cxnLst/>
              <a:rect l="l" t="t" r="r" b="b"/>
              <a:pathLst>
                <a:path w="36700" h="45241" extrusionOk="0">
                  <a:moveTo>
                    <a:pt x="36455" y="245"/>
                  </a:moveTo>
                  <a:lnTo>
                    <a:pt x="18660" y="44941"/>
                  </a:lnTo>
                  <a:lnTo>
                    <a:pt x="188" y="13667"/>
                  </a:lnTo>
                  <a:lnTo>
                    <a:pt x="36455" y="245"/>
                  </a:lnTo>
                  <a:close/>
                  <a:moveTo>
                    <a:pt x="36699" y="1"/>
                  </a:moveTo>
                  <a:lnTo>
                    <a:pt x="76" y="13573"/>
                  </a:lnTo>
                  <a:lnTo>
                    <a:pt x="1" y="13592"/>
                  </a:lnTo>
                  <a:lnTo>
                    <a:pt x="18697" y="45241"/>
                  </a:lnTo>
                  <a:lnTo>
                    <a:pt x="36643" y="151"/>
                  </a:lnTo>
                  <a:lnTo>
                    <a:pt x="36699" y="1"/>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3"/>
            <p:cNvSpPr/>
            <p:nvPr/>
          </p:nvSpPr>
          <p:spPr>
            <a:xfrm>
              <a:off x="5581050" y="2478975"/>
              <a:ext cx="834900" cy="1028725"/>
            </a:xfrm>
            <a:custGeom>
              <a:avLst/>
              <a:gdLst/>
              <a:ahLst/>
              <a:cxnLst/>
              <a:rect l="l" t="t" r="r" b="b"/>
              <a:pathLst>
                <a:path w="33396" h="41149" extrusionOk="0">
                  <a:moveTo>
                    <a:pt x="33170" y="225"/>
                  </a:moveTo>
                  <a:lnTo>
                    <a:pt x="16989" y="40829"/>
                  </a:lnTo>
                  <a:lnTo>
                    <a:pt x="207" y="12427"/>
                  </a:lnTo>
                  <a:lnTo>
                    <a:pt x="33170" y="225"/>
                  </a:lnTo>
                  <a:close/>
                  <a:moveTo>
                    <a:pt x="33395" y="0"/>
                  </a:moveTo>
                  <a:lnTo>
                    <a:pt x="76" y="12333"/>
                  </a:lnTo>
                  <a:lnTo>
                    <a:pt x="1" y="12352"/>
                  </a:lnTo>
                  <a:lnTo>
                    <a:pt x="17027" y="41148"/>
                  </a:lnTo>
                  <a:lnTo>
                    <a:pt x="25211" y="20574"/>
                  </a:lnTo>
                  <a:lnTo>
                    <a:pt x="33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3"/>
            <p:cNvSpPr/>
            <p:nvPr/>
          </p:nvSpPr>
          <p:spPr>
            <a:xfrm>
              <a:off x="5622825" y="2523075"/>
              <a:ext cx="752300" cy="926425"/>
            </a:xfrm>
            <a:custGeom>
              <a:avLst/>
              <a:gdLst/>
              <a:ahLst/>
              <a:cxnLst/>
              <a:rect l="l" t="t" r="r" b="b"/>
              <a:pathLst>
                <a:path w="30092" h="37057" extrusionOk="0">
                  <a:moveTo>
                    <a:pt x="29847" y="226"/>
                  </a:moveTo>
                  <a:lnTo>
                    <a:pt x="15299" y="36756"/>
                  </a:lnTo>
                  <a:lnTo>
                    <a:pt x="207" y="11208"/>
                  </a:lnTo>
                  <a:lnTo>
                    <a:pt x="29847" y="226"/>
                  </a:lnTo>
                  <a:close/>
                  <a:moveTo>
                    <a:pt x="30091" y="1"/>
                  </a:moveTo>
                  <a:lnTo>
                    <a:pt x="75" y="11114"/>
                  </a:lnTo>
                  <a:lnTo>
                    <a:pt x="0" y="11132"/>
                  </a:lnTo>
                  <a:lnTo>
                    <a:pt x="15318" y="37056"/>
                  </a:lnTo>
                  <a:lnTo>
                    <a:pt x="22695" y="18547"/>
                  </a:lnTo>
                  <a:lnTo>
                    <a:pt x="30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3"/>
            <p:cNvSpPr/>
            <p:nvPr/>
          </p:nvSpPr>
          <p:spPr>
            <a:xfrm>
              <a:off x="5664575" y="2567200"/>
              <a:ext cx="669250" cy="824575"/>
            </a:xfrm>
            <a:custGeom>
              <a:avLst/>
              <a:gdLst/>
              <a:ahLst/>
              <a:cxnLst/>
              <a:rect l="l" t="t" r="r" b="b"/>
              <a:pathLst>
                <a:path w="26770" h="32983" extrusionOk="0">
                  <a:moveTo>
                    <a:pt x="26525" y="226"/>
                  </a:moveTo>
                  <a:lnTo>
                    <a:pt x="13610" y="32682"/>
                  </a:lnTo>
                  <a:lnTo>
                    <a:pt x="189" y="9987"/>
                  </a:lnTo>
                  <a:lnTo>
                    <a:pt x="26525" y="226"/>
                  </a:lnTo>
                  <a:close/>
                  <a:moveTo>
                    <a:pt x="26769" y="0"/>
                  </a:moveTo>
                  <a:lnTo>
                    <a:pt x="76" y="9874"/>
                  </a:lnTo>
                  <a:lnTo>
                    <a:pt x="1" y="9912"/>
                  </a:lnTo>
                  <a:lnTo>
                    <a:pt x="13629" y="32982"/>
                  </a:lnTo>
                  <a:lnTo>
                    <a:pt x="20199" y="16501"/>
                  </a:lnTo>
                  <a:lnTo>
                    <a:pt x="26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3"/>
            <p:cNvSpPr/>
            <p:nvPr/>
          </p:nvSpPr>
          <p:spPr>
            <a:xfrm>
              <a:off x="5706350" y="2611300"/>
              <a:ext cx="586175" cy="722750"/>
            </a:xfrm>
            <a:custGeom>
              <a:avLst/>
              <a:gdLst/>
              <a:ahLst/>
              <a:cxnLst/>
              <a:rect l="l" t="t" r="r" b="b"/>
              <a:pathLst>
                <a:path w="23447" h="28910" extrusionOk="0">
                  <a:moveTo>
                    <a:pt x="23221" y="245"/>
                  </a:moveTo>
                  <a:lnTo>
                    <a:pt x="11921" y="28609"/>
                  </a:lnTo>
                  <a:lnTo>
                    <a:pt x="188" y="8767"/>
                  </a:lnTo>
                  <a:lnTo>
                    <a:pt x="23221" y="245"/>
                  </a:lnTo>
                  <a:close/>
                  <a:moveTo>
                    <a:pt x="23447" y="1"/>
                  </a:moveTo>
                  <a:lnTo>
                    <a:pt x="1" y="8692"/>
                  </a:lnTo>
                  <a:lnTo>
                    <a:pt x="11939" y="28909"/>
                  </a:lnTo>
                  <a:lnTo>
                    <a:pt x="17702" y="14474"/>
                  </a:lnTo>
                  <a:lnTo>
                    <a:pt x="23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3"/>
            <p:cNvSpPr/>
            <p:nvPr/>
          </p:nvSpPr>
          <p:spPr>
            <a:xfrm>
              <a:off x="5748125" y="2655900"/>
              <a:ext cx="503575" cy="620425"/>
            </a:xfrm>
            <a:custGeom>
              <a:avLst/>
              <a:gdLst/>
              <a:ahLst/>
              <a:cxnLst/>
              <a:rect l="l" t="t" r="r" b="b"/>
              <a:pathLst>
                <a:path w="20143" h="24817" extrusionOk="0">
                  <a:moveTo>
                    <a:pt x="19898" y="225"/>
                  </a:moveTo>
                  <a:lnTo>
                    <a:pt x="10231" y="24516"/>
                  </a:lnTo>
                  <a:lnTo>
                    <a:pt x="188" y="7528"/>
                  </a:lnTo>
                  <a:lnTo>
                    <a:pt x="19898" y="225"/>
                  </a:lnTo>
                  <a:close/>
                  <a:moveTo>
                    <a:pt x="20142" y="0"/>
                  </a:moveTo>
                  <a:lnTo>
                    <a:pt x="0" y="7453"/>
                  </a:lnTo>
                  <a:lnTo>
                    <a:pt x="10250" y="24817"/>
                  </a:lnTo>
                  <a:lnTo>
                    <a:pt x="20142" y="0"/>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23"/>
          <p:cNvGrpSpPr/>
          <p:nvPr/>
        </p:nvGrpSpPr>
        <p:grpSpPr>
          <a:xfrm>
            <a:off x="1161982" y="4344119"/>
            <a:ext cx="1253407" cy="1311078"/>
            <a:chOff x="4385625" y="4289775"/>
            <a:chExt cx="983450" cy="1028700"/>
          </a:xfrm>
        </p:grpSpPr>
        <p:sp>
          <p:nvSpPr>
            <p:cNvPr id="1401" name="Google Shape;1401;p23"/>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3"/>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3"/>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3"/>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CUSTOM_19">
    <p:spTree>
      <p:nvGrpSpPr>
        <p:cNvPr id="1" name="Shape 1407"/>
        <p:cNvGrpSpPr/>
        <p:nvPr/>
      </p:nvGrpSpPr>
      <p:grpSpPr>
        <a:xfrm>
          <a:off x="0" y="0"/>
          <a:ext cx="0" cy="0"/>
          <a:chOff x="0" y="0"/>
          <a:chExt cx="0" cy="0"/>
        </a:xfrm>
      </p:grpSpPr>
      <p:sp>
        <p:nvSpPr>
          <p:cNvPr id="1408" name="Google Shape;1408;p24"/>
          <p:cNvSpPr txBox="1">
            <a:spLocks noGrp="1"/>
          </p:cNvSpPr>
          <p:nvPr>
            <p:ph type="subTitle" idx="1"/>
          </p:nvPr>
        </p:nvSpPr>
        <p:spPr>
          <a:xfrm>
            <a:off x="6043289" y="1190700"/>
            <a:ext cx="2011800" cy="1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lvl1pPr>
            <a:lvl2pPr lvl="1" rtl="0">
              <a:lnSpc>
                <a:spcPct val="100000"/>
              </a:lnSpc>
              <a:spcBef>
                <a:spcPts val="0"/>
              </a:spcBef>
              <a:spcAft>
                <a:spcPts val="0"/>
              </a:spcAft>
              <a:buNone/>
              <a:defRPr sz="2000" b="1"/>
            </a:lvl2pPr>
            <a:lvl3pPr lvl="2" rtl="0">
              <a:lnSpc>
                <a:spcPct val="100000"/>
              </a:lnSpc>
              <a:spcBef>
                <a:spcPts val="0"/>
              </a:spcBef>
              <a:spcAft>
                <a:spcPts val="0"/>
              </a:spcAft>
              <a:buNone/>
              <a:defRPr sz="2000" b="1"/>
            </a:lvl3pPr>
            <a:lvl4pPr lvl="3" rtl="0">
              <a:lnSpc>
                <a:spcPct val="100000"/>
              </a:lnSpc>
              <a:spcBef>
                <a:spcPts val="0"/>
              </a:spcBef>
              <a:spcAft>
                <a:spcPts val="0"/>
              </a:spcAft>
              <a:buNone/>
              <a:defRPr sz="2000" b="1"/>
            </a:lvl4pPr>
            <a:lvl5pPr lvl="4" rtl="0">
              <a:lnSpc>
                <a:spcPct val="100000"/>
              </a:lnSpc>
              <a:spcBef>
                <a:spcPts val="0"/>
              </a:spcBef>
              <a:spcAft>
                <a:spcPts val="0"/>
              </a:spcAft>
              <a:buNone/>
              <a:defRPr sz="2000" b="1"/>
            </a:lvl5pPr>
            <a:lvl6pPr lvl="5" rtl="0">
              <a:lnSpc>
                <a:spcPct val="100000"/>
              </a:lnSpc>
              <a:spcBef>
                <a:spcPts val="0"/>
              </a:spcBef>
              <a:spcAft>
                <a:spcPts val="0"/>
              </a:spcAft>
              <a:buNone/>
              <a:defRPr sz="2000" b="1"/>
            </a:lvl6pPr>
            <a:lvl7pPr lvl="6" rtl="0">
              <a:lnSpc>
                <a:spcPct val="100000"/>
              </a:lnSpc>
              <a:spcBef>
                <a:spcPts val="0"/>
              </a:spcBef>
              <a:spcAft>
                <a:spcPts val="0"/>
              </a:spcAft>
              <a:buNone/>
              <a:defRPr sz="2000" b="1"/>
            </a:lvl7pPr>
            <a:lvl8pPr lvl="7" rtl="0">
              <a:lnSpc>
                <a:spcPct val="100000"/>
              </a:lnSpc>
              <a:spcBef>
                <a:spcPts val="0"/>
              </a:spcBef>
              <a:spcAft>
                <a:spcPts val="0"/>
              </a:spcAft>
              <a:buNone/>
              <a:defRPr sz="2000" b="1"/>
            </a:lvl8pPr>
            <a:lvl9pPr lvl="8" rtl="0">
              <a:lnSpc>
                <a:spcPct val="100000"/>
              </a:lnSpc>
              <a:spcBef>
                <a:spcPts val="0"/>
              </a:spcBef>
              <a:spcAft>
                <a:spcPts val="0"/>
              </a:spcAft>
              <a:buNone/>
              <a:defRPr sz="2000" b="1"/>
            </a:lvl9pPr>
          </a:lstStyle>
          <a:p>
            <a:endParaRPr/>
          </a:p>
        </p:txBody>
      </p:sp>
      <p:sp>
        <p:nvSpPr>
          <p:cNvPr id="1409" name="Google Shape;1409;p24"/>
          <p:cNvSpPr txBox="1">
            <a:spLocks noGrp="1"/>
          </p:cNvSpPr>
          <p:nvPr>
            <p:ph type="subTitle" idx="2"/>
          </p:nvPr>
        </p:nvSpPr>
        <p:spPr>
          <a:xfrm>
            <a:off x="6043299" y="1605900"/>
            <a:ext cx="17478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410" name="Google Shape;1410;p24"/>
          <p:cNvSpPr txBox="1">
            <a:spLocks noGrp="1"/>
          </p:cNvSpPr>
          <p:nvPr>
            <p:ph type="subTitle" idx="3"/>
          </p:nvPr>
        </p:nvSpPr>
        <p:spPr>
          <a:xfrm>
            <a:off x="6043289" y="2409900"/>
            <a:ext cx="2011800" cy="1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lvl1pPr>
            <a:lvl2pPr lvl="1" rtl="0">
              <a:lnSpc>
                <a:spcPct val="100000"/>
              </a:lnSpc>
              <a:spcBef>
                <a:spcPts val="0"/>
              </a:spcBef>
              <a:spcAft>
                <a:spcPts val="0"/>
              </a:spcAft>
              <a:buNone/>
              <a:defRPr sz="2000" b="1"/>
            </a:lvl2pPr>
            <a:lvl3pPr lvl="2" rtl="0">
              <a:lnSpc>
                <a:spcPct val="100000"/>
              </a:lnSpc>
              <a:spcBef>
                <a:spcPts val="0"/>
              </a:spcBef>
              <a:spcAft>
                <a:spcPts val="0"/>
              </a:spcAft>
              <a:buNone/>
              <a:defRPr sz="2000" b="1"/>
            </a:lvl3pPr>
            <a:lvl4pPr lvl="3" rtl="0">
              <a:lnSpc>
                <a:spcPct val="100000"/>
              </a:lnSpc>
              <a:spcBef>
                <a:spcPts val="0"/>
              </a:spcBef>
              <a:spcAft>
                <a:spcPts val="0"/>
              </a:spcAft>
              <a:buNone/>
              <a:defRPr sz="2000" b="1"/>
            </a:lvl4pPr>
            <a:lvl5pPr lvl="4" rtl="0">
              <a:lnSpc>
                <a:spcPct val="100000"/>
              </a:lnSpc>
              <a:spcBef>
                <a:spcPts val="0"/>
              </a:spcBef>
              <a:spcAft>
                <a:spcPts val="0"/>
              </a:spcAft>
              <a:buNone/>
              <a:defRPr sz="2000" b="1"/>
            </a:lvl5pPr>
            <a:lvl6pPr lvl="5" rtl="0">
              <a:lnSpc>
                <a:spcPct val="100000"/>
              </a:lnSpc>
              <a:spcBef>
                <a:spcPts val="0"/>
              </a:spcBef>
              <a:spcAft>
                <a:spcPts val="0"/>
              </a:spcAft>
              <a:buNone/>
              <a:defRPr sz="2000" b="1"/>
            </a:lvl6pPr>
            <a:lvl7pPr lvl="6" rtl="0">
              <a:lnSpc>
                <a:spcPct val="100000"/>
              </a:lnSpc>
              <a:spcBef>
                <a:spcPts val="0"/>
              </a:spcBef>
              <a:spcAft>
                <a:spcPts val="0"/>
              </a:spcAft>
              <a:buNone/>
              <a:defRPr sz="2000" b="1"/>
            </a:lvl7pPr>
            <a:lvl8pPr lvl="7" rtl="0">
              <a:lnSpc>
                <a:spcPct val="100000"/>
              </a:lnSpc>
              <a:spcBef>
                <a:spcPts val="0"/>
              </a:spcBef>
              <a:spcAft>
                <a:spcPts val="0"/>
              </a:spcAft>
              <a:buNone/>
              <a:defRPr sz="2000" b="1"/>
            </a:lvl8pPr>
            <a:lvl9pPr lvl="8" rtl="0">
              <a:lnSpc>
                <a:spcPct val="100000"/>
              </a:lnSpc>
              <a:spcBef>
                <a:spcPts val="0"/>
              </a:spcBef>
              <a:spcAft>
                <a:spcPts val="0"/>
              </a:spcAft>
              <a:buNone/>
              <a:defRPr sz="2000" b="1"/>
            </a:lvl9pPr>
          </a:lstStyle>
          <a:p>
            <a:endParaRPr/>
          </a:p>
        </p:txBody>
      </p:sp>
      <p:sp>
        <p:nvSpPr>
          <p:cNvPr id="1411" name="Google Shape;1411;p24"/>
          <p:cNvSpPr txBox="1">
            <a:spLocks noGrp="1"/>
          </p:cNvSpPr>
          <p:nvPr>
            <p:ph type="subTitle" idx="4"/>
          </p:nvPr>
        </p:nvSpPr>
        <p:spPr>
          <a:xfrm>
            <a:off x="6043289" y="2825100"/>
            <a:ext cx="20118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412" name="Google Shape;1412;p24"/>
          <p:cNvSpPr txBox="1">
            <a:spLocks noGrp="1"/>
          </p:cNvSpPr>
          <p:nvPr>
            <p:ph type="subTitle" idx="5"/>
          </p:nvPr>
        </p:nvSpPr>
        <p:spPr>
          <a:xfrm>
            <a:off x="6043289" y="3629100"/>
            <a:ext cx="2011800" cy="1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lvl1pPr>
            <a:lvl2pPr lvl="1" rtl="0">
              <a:lnSpc>
                <a:spcPct val="100000"/>
              </a:lnSpc>
              <a:spcBef>
                <a:spcPts val="0"/>
              </a:spcBef>
              <a:spcAft>
                <a:spcPts val="0"/>
              </a:spcAft>
              <a:buNone/>
              <a:defRPr sz="2000" b="1"/>
            </a:lvl2pPr>
            <a:lvl3pPr lvl="2" rtl="0">
              <a:lnSpc>
                <a:spcPct val="100000"/>
              </a:lnSpc>
              <a:spcBef>
                <a:spcPts val="0"/>
              </a:spcBef>
              <a:spcAft>
                <a:spcPts val="0"/>
              </a:spcAft>
              <a:buNone/>
              <a:defRPr sz="2000" b="1"/>
            </a:lvl3pPr>
            <a:lvl4pPr lvl="3" rtl="0">
              <a:lnSpc>
                <a:spcPct val="100000"/>
              </a:lnSpc>
              <a:spcBef>
                <a:spcPts val="0"/>
              </a:spcBef>
              <a:spcAft>
                <a:spcPts val="0"/>
              </a:spcAft>
              <a:buNone/>
              <a:defRPr sz="2000" b="1"/>
            </a:lvl4pPr>
            <a:lvl5pPr lvl="4" rtl="0">
              <a:lnSpc>
                <a:spcPct val="100000"/>
              </a:lnSpc>
              <a:spcBef>
                <a:spcPts val="0"/>
              </a:spcBef>
              <a:spcAft>
                <a:spcPts val="0"/>
              </a:spcAft>
              <a:buNone/>
              <a:defRPr sz="2000" b="1"/>
            </a:lvl5pPr>
            <a:lvl6pPr lvl="5" rtl="0">
              <a:lnSpc>
                <a:spcPct val="100000"/>
              </a:lnSpc>
              <a:spcBef>
                <a:spcPts val="0"/>
              </a:spcBef>
              <a:spcAft>
                <a:spcPts val="0"/>
              </a:spcAft>
              <a:buNone/>
              <a:defRPr sz="2000" b="1"/>
            </a:lvl6pPr>
            <a:lvl7pPr lvl="6" rtl="0">
              <a:lnSpc>
                <a:spcPct val="100000"/>
              </a:lnSpc>
              <a:spcBef>
                <a:spcPts val="0"/>
              </a:spcBef>
              <a:spcAft>
                <a:spcPts val="0"/>
              </a:spcAft>
              <a:buNone/>
              <a:defRPr sz="2000" b="1"/>
            </a:lvl7pPr>
            <a:lvl8pPr lvl="7" rtl="0">
              <a:lnSpc>
                <a:spcPct val="100000"/>
              </a:lnSpc>
              <a:spcBef>
                <a:spcPts val="0"/>
              </a:spcBef>
              <a:spcAft>
                <a:spcPts val="0"/>
              </a:spcAft>
              <a:buNone/>
              <a:defRPr sz="2000" b="1"/>
            </a:lvl8pPr>
            <a:lvl9pPr lvl="8" rtl="0">
              <a:lnSpc>
                <a:spcPct val="100000"/>
              </a:lnSpc>
              <a:spcBef>
                <a:spcPts val="0"/>
              </a:spcBef>
              <a:spcAft>
                <a:spcPts val="0"/>
              </a:spcAft>
              <a:buNone/>
              <a:defRPr sz="2000" b="1"/>
            </a:lvl9pPr>
          </a:lstStyle>
          <a:p>
            <a:endParaRPr/>
          </a:p>
        </p:txBody>
      </p:sp>
      <p:sp>
        <p:nvSpPr>
          <p:cNvPr id="1413" name="Google Shape;1413;p24"/>
          <p:cNvSpPr txBox="1">
            <a:spLocks noGrp="1"/>
          </p:cNvSpPr>
          <p:nvPr>
            <p:ph type="subTitle" idx="6"/>
          </p:nvPr>
        </p:nvSpPr>
        <p:spPr>
          <a:xfrm>
            <a:off x="6043289" y="4044300"/>
            <a:ext cx="20118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414" name="Google Shape;1414;p24"/>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grpSp>
        <p:nvGrpSpPr>
          <p:cNvPr id="1415" name="Google Shape;1415;p24"/>
          <p:cNvGrpSpPr/>
          <p:nvPr/>
        </p:nvGrpSpPr>
        <p:grpSpPr>
          <a:xfrm rot="-3181893">
            <a:off x="7606638" y="-1263115"/>
            <a:ext cx="2289345" cy="3059952"/>
            <a:chOff x="2215325" y="2417050"/>
            <a:chExt cx="2289250" cy="3059825"/>
          </a:xfrm>
        </p:grpSpPr>
        <p:sp>
          <p:nvSpPr>
            <p:cNvPr id="1416" name="Google Shape;1416;p24"/>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4"/>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4"/>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4"/>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4"/>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4"/>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4"/>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4"/>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4"/>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4"/>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4"/>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4"/>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4"/>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4"/>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4"/>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4"/>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4"/>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4"/>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4"/>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4"/>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4"/>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4"/>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4"/>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4"/>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4"/>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4"/>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4"/>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4"/>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4"/>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4"/>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4"/>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4"/>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24"/>
          <p:cNvGrpSpPr/>
          <p:nvPr/>
        </p:nvGrpSpPr>
        <p:grpSpPr>
          <a:xfrm>
            <a:off x="51025" y="139838"/>
            <a:ext cx="892900" cy="888725"/>
            <a:chOff x="3655725" y="3261075"/>
            <a:chExt cx="892900" cy="888725"/>
          </a:xfrm>
        </p:grpSpPr>
        <p:sp>
          <p:nvSpPr>
            <p:cNvPr id="1449" name="Google Shape;1449;p24"/>
            <p:cNvSpPr/>
            <p:nvPr/>
          </p:nvSpPr>
          <p:spPr>
            <a:xfrm>
              <a:off x="3925250" y="3578675"/>
              <a:ext cx="321100" cy="271650"/>
            </a:xfrm>
            <a:custGeom>
              <a:avLst/>
              <a:gdLst/>
              <a:ahLst/>
              <a:cxnLst/>
              <a:rect l="l" t="t" r="r" b="b"/>
              <a:pathLst>
                <a:path w="12844" h="10866" extrusionOk="0">
                  <a:moveTo>
                    <a:pt x="1" y="0"/>
                  </a:moveTo>
                  <a:lnTo>
                    <a:pt x="8637" y="9835"/>
                  </a:lnTo>
                  <a:lnTo>
                    <a:pt x="12844" y="10865"/>
                  </a:lnTo>
                  <a:lnTo>
                    <a:pt x="4180" y="103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4"/>
            <p:cNvSpPr/>
            <p:nvPr/>
          </p:nvSpPr>
          <p:spPr>
            <a:xfrm>
              <a:off x="3925250" y="3483250"/>
              <a:ext cx="415825" cy="121225"/>
            </a:xfrm>
            <a:custGeom>
              <a:avLst/>
              <a:gdLst/>
              <a:ahLst/>
              <a:cxnLst/>
              <a:rect l="l" t="t" r="r" b="b"/>
              <a:pathLst>
                <a:path w="16633" h="4849" extrusionOk="0">
                  <a:moveTo>
                    <a:pt x="12454" y="1"/>
                  </a:moveTo>
                  <a:lnTo>
                    <a:pt x="1" y="3817"/>
                  </a:lnTo>
                  <a:lnTo>
                    <a:pt x="4180" y="4848"/>
                  </a:lnTo>
                  <a:lnTo>
                    <a:pt x="16633" y="1059"/>
                  </a:lnTo>
                  <a:lnTo>
                    <a:pt x="1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4"/>
            <p:cNvSpPr/>
            <p:nvPr/>
          </p:nvSpPr>
          <p:spPr>
            <a:xfrm>
              <a:off x="3655725" y="3261075"/>
              <a:ext cx="788425" cy="862950"/>
            </a:xfrm>
            <a:custGeom>
              <a:avLst/>
              <a:gdLst/>
              <a:ahLst/>
              <a:cxnLst/>
              <a:rect l="l" t="t" r="r" b="b"/>
              <a:pathLst>
                <a:path w="31537" h="34518" extrusionOk="0">
                  <a:moveTo>
                    <a:pt x="23235" y="8888"/>
                  </a:moveTo>
                  <a:lnTo>
                    <a:pt x="19418" y="22539"/>
                  </a:lnTo>
                  <a:lnTo>
                    <a:pt x="10782" y="12704"/>
                  </a:lnTo>
                  <a:lnTo>
                    <a:pt x="23235" y="8888"/>
                  </a:lnTo>
                  <a:close/>
                  <a:moveTo>
                    <a:pt x="31537" y="1"/>
                  </a:moveTo>
                  <a:lnTo>
                    <a:pt x="0" y="9612"/>
                  </a:lnTo>
                  <a:lnTo>
                    <a:pt x="21897" y="34518"/>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4"/>
            <p:cNvSpPr/>
            <p:nvPr/>
          </p:nvSpPr>
          <p:spPr>
            <a:xfrm>
              <a:off x="3655725" y="3261075"/>
              <a:ext cx="788425" cy="862950"/>
            </a:xfrm>
            <a:custGeom>
              <a:avLst/>
              <a:gdLst/>
              <a:ahLst/>
              <a:cxnLst/>
              <a:rect l="l" t="t" r="r" b="b"/>
              <a:pathLst>
                <a:path w="31537" h="34518" fill="none" extrusionOk="0">
                  <a:moveTo>
                    <a:pt x="31537" y="1"/>
                  </a:moveTo>
                  <a:lnTo>
                    <a:pt x="21897" y="34518"/>
                  </a:lnTo>
                  <a:lnTo>
                    <a:pt x="0" y="9612"/>
                  </a:lnTo>
                  <a:lnTo>
                    <a:pt x="3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4"/>
            <p:cNvSpPr/>
            <p:nvPr/>
          </p:nvSpPr>
          <p:spPr>
            <a:xfrm>
              <a:off x="3925250" y="3483250"/>
              <a:ext cx="311350" cy="341300"/>
            </a:xfrm>
            <a:custGeom>
              <a:avLst/>
              <a:gdLst/>
              <a:ahLst/>
              <a:cxnLst/>
              <a:rect l="l" t="t" r="r" b="b"/>
              <a:pathLst>
                <a:path w="12454" h="13652" fill="none" extrusionOk="0">
                  <a:moveTo>
                    <a:pt x="12454" y="1"/>
                  </a:moveTo>
                  <a:lnTo>
                    <a:pt x="1" y="3817"/>
                  </a:lnTo>
                  <a:lnTo>
                    <a:pt x="8637" y="13652"/>
                  </a:lnTo>
                  <a:lnTo>
                    <a:pt x="124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4"/>
            <p:cNvSpPr/>
            <p:nvPr/>
          </p:nvSpPr>
          <p:spPr>
            <a:xfrm>
              <a:off x="4203150" y="3261075"/>
              <a:ext cx="345475" cy="888725"/>
            </a:xfrm>
            <a:custGeom>
              <a:avLst/>
              <a:gdLst/>
              <a:ahLst/>
              <a:cxnLst/>
              <a:rect l="l" t="t" r="r" b="b"/>
              <a:pathLst>
                <a:path w="13819" h="35549" extrusionOk="0">
                  <a:moveTo>
                    <a:pt x="9640" y="1"/>
                  </a:moveTo>
                  <a:lnTo>
                    <a:pt x="0" y="34518"/>
                  </a:lnTo>
                  <a:lnTo>
                    <a:pt x="4207" y="35549"/>
                  </a:lnTo>
                  <a:lnTo>
                    <a:pt x="13819" y="1059"/>
                  </a:lnTo>
                  <a:lnTo>
                    <a:pt x="9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24"/>
          <p:cNvGrpSpPr/>
          <p:nvPr/>
        </p:nvGrpSpPr>
        <p:grpSpPr>
          <a:xfrm>
            <a:off x="-328609" y="4227491"/>
            <a:ext cx="1198512" cy="1244001"/>
            <a:chOff x="238125" y="3112025"/>
            <a:chExt cx="716000" cy="743175"/>
          </a:xfrm>
        </p:grpSpPr>
        <p:sp>
          <p:nvSpPr>
            <p:cNvPr id="1456" name="Google Shape;1456;p24"/>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1">
  <p:cSld name="CUSTOM_1">
    <p:spTree>
      <p:nvGrpSpPr>
        <p:cNvPr id="1" name="Shape 1459"/>
        <p:cNvGrpSpPr/>
        <p:nvPr/>
      </p:nvGrpSpPr>
      <p:grpSpPr>
        <a:xfrm>
          <a:off x="0" y="0"/>
          <a:ext cx="0" cy="0"/>
          <a:chOff x="0" y="0"/>
          <a:chExt cx="0" cy="0"/>
        </a:xfrm>
      </p:grpSpPr>
      <p:sp>
        <p:nvSpPr>
          <p:cNvPr id="1460" name="Google Shape;1460;p25"/>
          <p:cNvSpPr txBox="1">
            <a:spLocks noGrp="1"/>
          </p:cNvSpPr>
          <p:nvPr>
            <p:ph type="subTitle" idx="1"/>
          </p:nvPr>
        </p:nvSpPr>
        <p:spPr>
          <a:xfrm>
            <a:off x="5894554" y="2905200"/>
            <a:ext cx="1435500" cy="22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461" name="Google Shape;1461;p25"/>
          <p:cNvSpPr txBox="1">
            <a:spLocks noGrp="1"/>
          </p:cNvSpPr>
          <p:nvPr>
            <p:ph type="subTitle" idx="2"/>
          </p:nvPr>
        </p:nvSpPr>
        <p:spPr>
          <a:xfrm>
            <a:off x="5894554" y="3228900"/>
            <a:ext cx="1691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62" name="Google Shape;1462;p25"/>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463" name="Google Shape;1463;p25"/>
          <p:cNvSpPr txBox="1">
            <a:spLocks noGrp="1"/>
          </p:cNvSpPr>
          <p:nvPr>
            <p:ph type="subTitle" idx="3"/>
          </p:nvPr>
        </p:nvSpPr>
        <p:spPr>
          <a:xfrm>
            <a:off x="5894554" y="1457400"/>
            <a:ext cx="1435500" cy="22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464" name="Google Shape;1464;p25"/>
          <p:cNvSpPr txBox="1">
            <a:spLocks noGrp="1"/>
          </p:cNvSpPr>
          <p:nvPr>
            <p:ph type="subTitle" idx="4"/>
          </p:nvPr>
        </p:nvSpPr>
        <p:spPr>
          <a:xfrm>
            <a:off x="5894554" y="1781100"/>
            <a:ext cx="1691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65" name="Google Shape;1465;p25"/>
          <p:cNvSpPr txBox="1">
            <a:spLocks noGrp="1"/>
          </p:cNvSpPr>
          <p:nvPr>
            <p:ph type="subTitle" idx="5"/>
          </p:nvPr>
        </p:nvSpPr>
        <p:spPr>
          <a:xfrm>
            <a:off x="1813946" y="1457400"/>
            <a:ext cx="1435500" cy="22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466" name="Google Shape;1466;p25"/>
          <p:cNvSpPr txBox="1">
            <a:spLocks noGrp="1"/>
          </p:cNvSpPr>
          <p:nvPr>
            <p:ph type="subTitle" idx="6"/>
          </p:nvPr>
        </p:nvSpPr>
        <p:spPr>
          <a:xfrm>
            <a:off x="1557746" y="1781100"/>
            <a:ext cx="1691700" cy="45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67" name="Google Shape;1467;p25"/>
          <p:cNvSpPr txBox="1">
            <a:spLocks noGrp="1"/>
          </p:cNvSpPr>
          <p:nvPr>
            <p:ph type="subTitle" idx="7"/>
          </p:nvPr>
        </p:nvSpPr>
        <p:spPr>
          <a:xfrm>
            <a:off x="1813946" y="2905200"/>
            <a:ext cx="1435500" cy="22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468" name="Google Shape;1468;p25"/>
          <p:cNvSpPr txBox="1">
            <a:spLocks noGrp="1"/>
          </p:cNvSpPr>
          <p:nvPr>
            <p:ph type="subTitle" idx="8"/>
          </p:nvPr>
        </p:nvSpPr>
        <p:spPr>
          <a:xfrm>
            <a:off x="1557746" y="3228900"/>
            <a:ext cx="1691700" cy="45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69" name="Google Shape;1469;p25"/>
          <p:cNvSpPr/>
          <p:nvPr/>
        </p:nvSpPr>
        <p:spPr>
          <a:xfrm rot="-1852365">
            <a:off x="8147734" y="4259300"/>
            <a:ext cx="1198519" cy="1036401"/>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5"/>
          <p:cNvSpPr/>
          <p:nvPr/>
        </p:nvSpPr>
        <p:spPr>
          <a:xfrm rot="-1853654">
            <a:off x="8833408" y="4805923"/>
            <a:ext cx="296813" cy="256579"/>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1" name="Google Shape;1471;p25"/>
          <p:cNvGrpSpPr/>
          <p:nvPr/>
        </p:nvGrpSpPr>
        <p:grpSpPr>
          <a:xfrm rot="-2700000">
            <a:off x="8444368" y="3232641"/>
            <a:ext cx="481295" cy="473620"/>
            <a:chOff x="1433950" y="3130850"/>
            <a:chExt cx="481300" cy="473625"/>
          </a:xfrm>
        </p:grpSpPr>
        <p:sp>
          <p:nvSpPr>
            <p:cNvPr id="1472" name="Google Shape;1472;p25"/>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5"/>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5"/>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5"/>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5"/>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5"/>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25"/>
          <p:cNvGrpSpPr/>
          <p:nvPr/>
        </p:nvGrpSpPr>
        <p:grpSpPr>
          <a:xfrm rot="3076494" flipH="1">
            <a:off x="8125215" y="3986395"/>
            <a:ext cx="1253395" cy="1311066"/>
            <a:chOff x="4385625" y="4289775"/>
            <a:chExt cx="983450" cy="1028700"/>
          </a:xfrm>
        </p:grpSpPr>
        <p:sp>
          <p:nvSpPr>
            <p:cNvPr id="1479" name="Google Shape;1479;p25"/>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5"/>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5"/>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5"/>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25"/>
          <p:cNvGrpSpPr/>
          <p:nvPr/>
        </p:nvGrpSpPr>
        <p:grpSpPr>
          <a:xfrm rot="-2194524">
            <a:off x="-139849" y="3464803"/>
            <a:ext cx="2289326" cy="3059927"/>
            <a:chOff x="2215325" y="2417050"/>
            <a:chExt cx="2289250" cy="3059825"/>
          </a:xfrm>
        </p:grpSpPr>
        <p:sp>
          <p:nvSpPr>
            <p:cNvPr id="1486" name="Google Shape;1486;p25"/>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5"/>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5"/>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5"/>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5"/>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25"/>
          <p:cNvGrpSpPr/>
          <p:nvPr/>
        </p:nvGrpSpPr>
        <p:grpSpPr>
          <a:xfrm rot="3076494" flipH="1">
            <a:off x="-303535" y="-214130"/>
            <a:ext cx="1253395" cy="1311066"/>
            <a:chOff x="4385625" y="4289775"/>
            <a:chExt cx="983450" cy="1028700"/>
          </a:xfrm>
        </p:grpSpPr>
        <p:sp>
          <p:nvSpPr>
            <p:cNvPr id="1519" name="Google Shape;1519;p25"/>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5" name="Google Shape;1525;p25"/>
          <p:cNvSpPr/>
          <p:nvPr/>
        </p:nvSpPr>
        <p:spPr>
          <a:xfrm rot="1266272">
            <a:off x="385985" y="154304"/>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2">
  <p:cSld name="CUSTOM_14">
    <p:spTree>
      <p:nvGrpSpPr>
        <p:cNvPr id="1" name="Shape 1526"/>
        <p:cNvGrpSpPr/>
        <p:nvPr/>
      </p:nvGrpSpPr>
      <p:grpSpPr>
        <a:xfrm>
          <a:off x="0" y="0"/>
          <a:ext cx="0" cy="0"/>
          <a:chOff x="0" y="0"/>
          <a:chExt cx="0" cy="0"/>
        </a:xfrm>
      </p:grpSpPr>
      <p:sp>
        <p:nvSpPr>
          <p:cNvPr id="1527" name="Google Shape;1527;p26"/>
          <p:cNvSpPr txBox="1">
            <a:spLocks noGrp="1"/>
          </p:cNvSpPr>
          <p:nvPr>
            <p:ph type="subTitle" idx="1"/>
          </p:nvPr>
        </p:nvSpPr>
        <p:spPr>
          <a:xfrm>
            <a:off x="1662685" y="2019970"/>
            <a:ext cx="2541900" cy="22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28" name="Google Shape;1528;p26"/>
          <p:cNvSpPr txBox="1">
            <a:spLocks noGrp="1"/>
          </p:cNvSpPr>
          <p:nvPr>
            <p:ph type="subTitle" idx="2"/>
          </p:nvPr>
        </p:nvSpPr>
        <p:spPr>
          <a:xfrm>
            <a:off x="1662687" y="2340832"/>
            <a:ext cx="2540100" cy="1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29" name="Google Shape;1529;p26"/>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grpSp>
        <p:nvGrpSpPr>
          <p:cNvPr id="1530" name="Google Shape;1530;p26"/>
          <p:cNvGrpSpPr/>
          <p:nvPr/>
        </p:nvGrpSpPr>
        <p:grpSpPr>
          <a:xfrm flipH="1">
            <a:off x="8560492" y="240775"/>
            <a:ext cx="481300" cy="473625"/>
            <a:chOff x="1433950" y="3130850"/>
            <a:chExt cx="481300" cy="473625"/>
          </a:xfrm>
        </p:grpSpPr>
        <p:sp>
          <p:nvSpPr>
            <p:cNvPr id="1531" name="Google Shape;1531;p26"/>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6"/>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6"/>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6"/>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6"/>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6"/>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26"/>
          <p:cNvGrpSpPr/>
          <p:nvPr/>
        </p:nvGrpSpPr>
        <p:grpSpPr>
          <a:xfrm rot="3076494" flipH="1">
            <a:off x="8521890" y="3138670"/>
            <a:ext cx="1253395" cy="1311066"/>
            <a:chOff x="4385625" y="4289775"/>
            <a:chExt cx="983450" cy="1028700"/>
          </a:xfrm>
        </p:grpSpPr>
        <p:sp>
          <p:nvSpPr>
            <p:cNvPr id="1538" name="Google Shape;1538;p26"/>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6"/>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6"/>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6"/>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6"/>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6"/>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4" name="Google Shape;1544;p26"/>
          <p:cNvSpPr/>
          <p:nvPr/>
        </p:nvSpPr>
        <p:spPr>
          <a:xfrm rot="1266272">
            <a:off x="9211410" y="3507104"/>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6"/>
          <p:cNvSpPr/>
          <p:nvPr/>
        </p:nvSpPr>
        <p:spPr>
          <a:xfrm rot="1852365" flipH="1">
            <a:off x="-216136" y="4211675"/>
            <a:ext cx="1198519" cy="1036401"/>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6" name="Google Shape;1546;p26"/>
          <p:cNvGrpSpPr/>
          <p:nvPr/>
        </p:nvGrpSpPr>
        <p:grpSpPr>
          <a:xfrm rot="2085203">
            <a:off x="-161183" y="130"/>
            <a:ext cx="1198514" cy="1244002"/>
            <a:chOff x="238125" y="3112025"/>
            <a:chExt cx="716000" cy="743175"/>
          </a:xfrm>
        </p:grpSpPr>
        <p:sp>
          <p:nvSpPr>
            <p:cNvPr id="1547" name="Google Shape;1547;p26"/>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6"/>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6"/>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0" name="Google Shape;1550;p26"/>
          <p:cNvGrpSpPr/>
          <p:nvPr/>
        </p:nvGrpSpPr>
        <p:grpSpPr>
          <a:xfrm rot="2700000" flipH="1">
            <a:off x="128254" y="2880216"/>
            <a:ext cx="481295" cy="473620"/>
            <a:chOff x="1433950" y="3130850"/>
            <a:chExt cx="481300" cy="473625"/>
          </a:xfrm>
        </p:grpSpPr>
        <p:sp>
          <p:nvSpPr>
            <p:cNvPr id="1551" name="Google Shape;1551;p26"/>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6"/>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6"/>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6"/>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6"/>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6"/>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26"/>
          <p:cNvGrpSpPr/>
          <p:nvPr/>
        </p:nvGrpSpPr>
        <p:grpSpPr>
          <a:xfrm rot="-3076494">
            <a:off x="-248493" y="3938770"/>
            <a:ext cx="1253395" cy="1311066"/>
            <a:chOff x="4385625" y="4289775"/>
            <a:chExt cx="983450" cy="1028700"/>
          </a:xfrm>
        </p:grpSpPr>
        <p:sp>
          <p:nvSpPr>
            <p:cNvPr id="1558" name="Google Shape;1558;p26"/>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6"/>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6"/>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6"/>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6"/>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6"/>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26"/>
          <p:cNvSpPr txBox="1">
            <a:spLocks noGrp="1"/>
          </p:cNvSpPr>
          <p:nvPr>
            <p:ph type="subTitle" idx="3"/>
          </p:nvPr>
        </p:nvSpPr>
        <p:spPr>
          <a:xfrm>
            <a:off x="1662685" y="3018974"/>
            <a:ext cx="2541900" cy="22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65" name="Google Shape;1565;p26"/>
          <p:cNvSpPr txBox="1">
            <a:spLocks noGrp="1"/>
          </p:cNvSpPr>
          <p:nvPr>
            <p:ph type="subTitle" idx="4"/>
          </p:nvPr>
        </p:nvSpPr>
        <p:spPr>
          <a:xfrm>
            <a:off x="5209710" y="2036062"/>
            <a:ext cx="2541900" cy="22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66" name="Google Shape;1566;p26"/>
          <p:cNvSpPr txBox="1">
            <a:spLocks noGrp="1"/>
          </p:cNvSpPr>
          <p:nvPr>
            <p:ph type="subTitle" idx="5"/>
          </p:nvPr>
        </p:nvSpPr>
        <p:spPr>
          <a:xfrm>
            <a:off x="5209712" y="2356925"/>
            <a:ext cx="2540100" cy="1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67" name="Google Shape;1567;p26"/>
          <p:cNvSpPr txBox="1">
            <a:spLocks noGrp="1"/>
          </p:cNvSpPr>
          <p:nvPr>
            <p:ph type="subTitle" idx="6"/>
          </p:nvPr>
        </p:nvSpPr>
        <p:spPr>
          <a:xfrm>
            <a:off x="1662687" y="3339837"/>
            <a:ext cx="2733300" cy="1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68" name="Google Shape;1568;p26"/>
          <p:cNvSpPr txBox="1">
            <a:spLocks noGrp="1"/>
          </p:cNvSpPr>
          <p:nvPr>
            <p:ph type="subTitle" idx="7"/>
          </p:nvPr>
        </p:nvSpPr>
        <p:spPr>
          <a:xfrm>
            <a:off x="5209710" y="3086054"/>
            <a:ext cx="2541900" cy="22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69" name="Google Shape;1569;p26"/>
          <p:cNvSpPr txBox="1">
            <a:spLocks noGrp="1"/>
          </p:cNvSpPr>
          <p:nvPr>
            <p:ph type="subTitle" idx="8"/>
          </p:nvPr>
        </p:nvSpPr>
        <p:spPr>
          <a:xfrm>
            <a:off x="5209712" y="3406916"/>
            <a:ext cx="2926800" cy="1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1">
  <p:cSld name="CUSTOM_3">
    <p:spTree>
      <p:nvGrpSpPr>
        <p:cNvPr id="1" name="Shape 1570"/>
        <p:cNvGrpSpPr/>
        <p:nvPr/>
      </p:nvGrpSpPr>
      <p:grpSpPr>
        <a:xfrm>
          <a:off x="0" y="0"/>
          <a:ext cx="0" cy="0"/>
          <a:chOff x="0" y="0"/>
          <a:chExt cx="0" cy="0"/>
        </a:xfrm>
      </p:grpSpPr>
      <p:sp>
        <p:nvSpPr>
          <p:cNvPr id="1571" name="Google Shape;1571;p27"/>
          <p:cNvSpPr txBox="1">
            <a:spLocks noGrp="1"/>
          </p:cNvSpPr>
          <p:nvPr>
            <p:ph type="subTitle" idx="1"/>
          </p:nvPr>
        </p:nvSpPr>
        <p:spPr>
          <a:xfrm>
            <a:off x="1268322" y="1878656"/>
            <a:ext cx="1463100" cy="2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72" name="Google Shape;1572;p27"/>
          <p:cNvSpPr txBox="1">
            <a:spLocks noGrp="1"/>
          </p:cNvSpPr>
          <p:nvPr>
            <p:ph type="subTitle" idx="2"/>
          </p:nvPr>
        </p:nvSpPr>
        <p:spPr>
          <a:xfrm>
            <a:off x="1104222" y="2201915"/>
            <a:ext cx="17913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73" name="Google Shape;1573;p27"/>
          <p:cNvSpPr txBox="1">
            <a:spLocks noGrp="1"/>
          </p:cNvSpPr>
          <p:nvPr>
            <p:ph type="subTitle" idx="3"/>
          </p:nvPr>
        </p:nvSpPr>
        <p:spPr>
          <a:xfrm>
            <a:off x="3840547" y="1878656"/>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74" name="Google Shape;1574;p27"/>
          <p:cNvSpPr txBox="1">
            <a:spLocks noGrp="1"/>
          </p:cNvSpPr>
          <p:nvPr>
            <p:ph type="subTitle" idx="4"/>
          </p:nvPr>
        </p:nvSpPr>
        <p:spPr>
          <a:xfrm>
            <a:off x="3674797" y="2201915"/>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75" name="Google Shape;1575;p27"/>
          <p:cNvSpPr txBox="1">
            <a:spLocks noGrp="1"/>
          </p:cNvSpPr>
          <p:nvPr>
            <p:ph type="subTitle" idx="5"/>
          </p:nvPr>
        </p:nvSpPr>
        <p:spPr>
          <a:xfrm>
            <a:off x="6412578" y="1878656"/>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76" name="Google Shape;1576;p27"/>
          <p:cNvSpPr txBox="1">
            <a:spLocks noGrp="1"/>
          </p:cNvSpPr>
          <p:nvPr>
            <p:ph type="subTitle" idx="6"/>
          </p:nvPr>
        </p:nvSpPr>
        <p:spPr>
          <a:xfrm>
            <a:off x="6246828" y="2201915"/>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77" name="Google Shape;1577;p27"/>
          <p:cNvSpPr txBox="1">
            <a:spLocks noGrp="1"/>
          </p:cNvSpPr>
          <p:nvPr>
            <p:ph type="subTitle" idx="7"/>
          </p:nvPr>
        </p:nvSpPr>
        <p:spPr>
          <a:xfrm>
            <a:off x="1268322" y="37217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78" name="Google Shape;1578;p27"/>
          <p:cNvSpPr txBox="1">
            <a:spLocks noGrp="1"/>
          </p:cNvSpPr>
          <p:nvPr>
            <p:ph type="subTitle" idx="8"/>
          </p:nvPr>
        </p:nvSpPr>
        <p:spPr>
          <a:xfrm>
            <a:off x="1102572" y="404749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79" name="Google Shape;1579;p27"/>
          <p:cNvSpPr txBox="1">
            <a:spLocks noGrp="1"/>
          </p:cNvSpPr>
          <p:nvPr>
            <p:ph type="subTitle" idx="9"/>
          </p:nvPr>
        </p:nvSpPr>
        <p:spPr>
          <a:xfrm>
            <a:off x="3840547" y="37217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80" name="Google Shape;1580;p27"/>
          <p:cNvSpPr txBox="1">
            <a:spLocks noGrp="1"/>
          </p:cNvSpPr>
          <p:nvPr>
            <p:ph type="subTitle" idx="13"/>
          </p:nvPr>
        </p:nvSpPr>
        <p:spPr>
          <a:xfrm>
            <a:off x="3674797" y="404749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81" name="Google Shape;1581;p27"/>
          <p:cNvSpPr txBox="1">
            <a:spLocks noGrp="1"/>
          </p:cNvSpPr>
          <p:nvPr>
            <p:ph type="subTitle" idx="14"/>
          </p:nvPr>
        </p:nvSpPr>
        <p:spPr>
          <a:xfrm>
            <a:off x="6412578" y="37217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82" name="Google Shape;1582;p27"/>
          <p:cNvSpPr txBox="1">
            <a:spLocks noGrp="1"/>
          </p:cNvSpPr>
          <p:nvPr>
            <p:ph type="subTitle" idx="15"/>
          </p:nvPr>
        </p:nvSpPr>
        <p:spPr>
          <a:xfrm>
            <a:off x="6246828" y="404749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83" name="Google Shape;1583;p27"/>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grpSp>
        <p:nvGrpSpPr>
          <p:cNvPr id="1584" name="Google Shape;1584;p27"/>
          <p:cNvGrpSpPr/>
          <p:nvPr/>
        </p:nvGrpSpPr>
        <p:grpSpPr>
          <a:xfrm rot="1566229">
            <a:off x="-882046" y="-1501046"/>
            <a:ext cx="2289255" cy="3059831"/>
            <a:chOff x="2215325" y="2417050"/>
            <a:chExt cx="2289250" cy="3059825"/>
          </a:xfrm>
        </p:grpSpPr>
        <p:sp>
          <p:nvSpPr>
            <p:cNvPr id="1585" name="Google Shape;1585;p27"/>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7"/>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7"/>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7"/>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7"/>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7"/>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7"/>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7"/>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7"/>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7"/>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7"/>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7"/>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7"/>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7"/>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7"/>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7"/>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7"/>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7"/>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7"/>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7"/>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7"/>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7"/>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7"/>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7"/>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7"/>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7"/>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7"/>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7"/>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7"/>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7"/>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7"/>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7"/>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27"/>
          <p:cNvGrpSpPr/>
          <p:nvPr/>
        </p:nvGrpSpPr>
        <p:grpSpPr>
          <a:xfrm>
            <a:off x="8425474" y="2792104"/>
            <a:ext cx="2289250" cy="3059825"/>
            <a:chOff x="2215325" y="2417050"/>
            <a:chExt cx="2289250" cy="3059825"/>
          </a:xfrm>
        </p:grpSpPr>
        <p:sp>
          <p:nvSpPr>
            <p:cNvPr id="1618" name="Google Shape;1618;p27"/>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7"/>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7"/>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7"/>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7"/>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7"/>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7"/>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7"/>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7"/>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7"/>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7"/>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7"/>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7"/>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7"/>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7"/>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7"/>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7"/>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7"/>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7"/>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7"/>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7"/>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7"/>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7"/>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7"/>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7"/>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7"/>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7"/>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7"/>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7"/>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7"/>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7"/>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7"/>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27"/>
          <p:cNvGrpSpPr/>
          <p:nvPr/>
        </p:nvGrpSpPr>
        <p:grpSpPr>
          <a:xfrm rot="-1320251">
            <a:off x="8318761" y="-471427"/>
            <a:ext cx="2012419" cy="2211755"/>
            <a:chOff x="5348750" y="2347100"/>
            <a:chExt cx="1108500" cy="1218300"/>
          </a:xfrm>
        </p:grpSpPr>
        <p:sp>
          <p:nvSpPr>
            <p:cNvPr id="1651" name="Google Shape;1651;p27"/>
            <p:cNvSpPr/>
            <p:nvPr/>
          </p:nvSpPr>
          <p:spPr>
            <a:xfrm>
              <a:off x="5810525" y="2568600"/>
              <a:ext cx="437875" cy="703975"/>
            </a:xfrm>
            <a:custGeom>
              <a:avLst/>
              <a:gdLst/>
              <a:ahLst/>
              <a:cxnLst/>
              <a:rect l="l" t="t" r="r" b="b"/>
              <a:pathLst>
                <a:path w="17515" h="28159" extrusionOk="0">
                  <a:moveTo>
                    <a:pt x="9781" y="1"/>
                  </a:moveTo>
                  <a:lnTo>
                    <a:pt x="1" y="24554"/>
                  </a:lnTo>
                  <a:lnTo>
                    <a:pt x="7754" y="28158"/>
                  </a:lnTo>
                  <a:lnTo>
                    <a:pt x="17515" y="3605"/>
                  </a:lnTo>
                  <a:lnTo>
                    <a:pt x="9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p:nvPr/>
          </p:nvSpPr>
          <p:spPr>
            <a:xfrm>
              <a:off x="5810525" y="2568600"/>
              <a:ext cx="437875" cy="703975"/>
            </a:xfrm>
            <a:custGeom>
              <a:avLst/>
              <a:gdLst/>
              <a:ahLst/>
              <a:cxnLst/>
              <a:rect l="l" t="t" r="r" b="b"/>
              <a:pathLst>
                <a:path w="17515" h="28159" fill="none" extrusionOk="0">
                  <a:moveTo>
                    <a:pt x="7754" y="28158"/>
                  </a:moveTo>
                  <a:lnTo>
                    <a:pt x="1" y="24554"/>
                  </a:lnTo>
                  <a:lnTo>
                    <a:pt x="9781" y="1"/>
                  </a:lnTo>
                  <a:lnTo>
                    <a:pt x="17515" y="3605"/>
                  </a:lnTo>
                  <a:lnTo>
                    <a:pt x="7754" y="28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7"/>
            <p:cNvSpPr/>
            <p:nvPr/>
          </p:nvSpPr>
          <p:spPr>
            <a:xfrm>
              <a:off x="5542100" y="2437675"/>
              <a:ext cx="912325" cy="1123975"/>
            </a:xfrm>
            <a:custGeom>
              <a:avLst/>
              <a:gdLst/>
              <a:ahLst/>
              <a:cxnLst/>
              <a:rect l="l" t="t" r="r" b="b"/>
              <a:pathLst>
                <a:path w="36493" h="44959" extrusionOk="0">
                  <a:moveTo>
                    <a:pt x="28252" y="8842"/>
                  </a:moveTo>
                  <a:lnTo>
                    <a:pt x="18491" y="33395"/>
                  </a:lnTo>
                  <a:lnTo>
                    <a:pt x="8335" y="16219"/>
                  </a:lnTo>
                  <a:lnTo>
                    <a:pt x="28252" y="8842"/>
                  </a:lnTo>
                  <a:close/>
                  <a:moveTo>
                    <a:pt x="36493" y="0"/>
                  </a:moveTo>
                  <a:lnTo>
                    <a:pt x="1" y="13497"/>
                  </a:lnTo>
                  <a:lnTo>
                    <a:pt x="18585" y="44959"/>
                  </a:lnTo>
                  <a:lnTo>
                    <a:pt x="364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7"/>
            <p:cNvSpPr/>
            <p:nvPr/>
          </p:nvSpPr>
          <p:spPr>
            <a:xfrm>
              <a:off x="5542100" y="2437675"/>
              <a:ext cx="912325" cy="1123975"/>
            </a:xfrm>
            <a:custGeom>
              <a:avLst/>
              <a:gdLst/>
              <a:ahLst/>
              <a:cxnLst/>
              <a:rect l="l" t="t" r="r" b="b"/>
              <a:pathLst>
                <a:path w="36493" h="44959" fill="none" extrusionOk="0">
                  <a:moveTo>
                    <a:pt x="1" y="13497"/>
                  </a:moveTo>
                  <a:lnTo>
                    <a:pt x="36493" y="0"/>
                  </a:lnTo>
                  <a:lnTo>
                    <a:pt x="18585" y="44959"/>
                  </a:lnTo>
                  <a:lnTo>
                    <a:pt x="1" y="134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p:nvPr/>
          </p:nvSpPr>
          <p:spPr>
            <a:xfrm>
              <a:off x="5750475" y="2658700"/>
              <a:ext cx="497925" cy="613875"/>
            </a:xfrm>
            <a:custGeom>
              <a:avLst/>
              <a:gdLst/>
              <a:ahLst/>
              <a:cxnLst/>
              <a:rect l="l" t="t" r="r" b="b"/>
              <a:pathLst>
                <a:path w="19917" h="24555" fill="none" extrusionOk="0">
                  <a:moveTo>
                    <a:pt x="0" y="7378"/>
                  </a:moveTo>
                  <a:lnTo>
                    <a:pt x="10156" y="24554"/>
                  </a:lnTo>
                  <a:lnTo>
                    <a:pt x="19917" y="1"/>
                  </a:lnTo>
                  <a:lnTo>
                    <a:pt x="0" y="7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7"/>
            <p:cNvSpPr/>
            <p:nvPr/>
          </p:nvSpPr>
          <p:spPr>
            <a:xfrm>
              <a:off x="5348750" y="2347100"/>
              <a:ext cx="1105675" cy="428025"/>
            </a:xfrm>
            <a:custGeom>
              <a:avLst/>
              <a:gdLst/>
              <a:ahLst/>
              <a:cxnLst/>
              <a:rect l="l" t="t" r="r" b="b"/>
              <a:pathLst>
                <a:path w="44227" h="17121" extrusionOk="0">
                  <a:moveTo>
                    <a:pt x="36493" y="0"/>
                  </a:moveTo>
                  <a:lnTo>
                    <a:pt x="1" y="13516"/>
                  </a:lnTo>
                  <a:lnTo>
                    <a:pt x="7735" y="17120"/>
                  </a:lnTo>
                  <a:lnTo>
                    <a:pt x="44227" y="3623"/>
                  </a:lnTo>
                  <a:lnTo>
                    <a:pt x="364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7"/>
            <p:cNvSpPr/>
            <p:nvPr/>
          </p:nvSpPr>
          <p:spPr>
            <a:xfrm>
              <a:off x="5348750" y="2347100"/>
              <a:ext cx="1105675" cy="428025"/>
            </a:xfrm>
            <a:custGeom>
              <a:avLst/>
              <a:gdLst/>
              <a:ahLst/>
              <a:cxnLst/>
              <a:rect l="l" t="t" r="r" b="b"/>
              <a:pathLst>
                <a:path w="44227" h="17121" fill="none" extrusionOk="0">
                  <a:moveTo>
                    <a:pt x="7735" y="17120"/>
                  </a:moveTo>
                  <a:lnTo>
                    <a:pt x="1" y="13516"/>
                  </a:lnTo>
                  <a:lnTo>
                    <a:pt x="36493" y="0"/>
                  </a:lnTo>
                  <a:lnTo>
                    <a:pt x="44227" y="3623"/>
                  </a:lnTo>
                  <a:lnTo>
                    <a:pt x="7735" y="17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7"/>
            <p:cNvSpPr/>
            <p:nvPr/>
          </p:nvSpPr>
          <p:spPr>
            <a:xfrm>
              <a:off x="5348750" y="2685000"/>
              <a:ext cx="657975" cy="876650"/>
            </a:xfrm>
            <a:custGeom>
              <a:avLst/>
              <a:gdLst/>
              <a:ahLst/>
              <a:cxnLst/>
              <a:rect l="l" t="t" r="r" b="b"/>
              <a:pathLst>
                <a:path w="26319" h="35066" extrusionOk="0">
                  <a:moveTo>
                    <a:pt x="1" y="0"/>
                  </a:moveTo>
                  <a:lnTo>
                    <a:pt x="18585" y="31462"/>
                  </a:lnTo>
                  <a:lnTo>
                    <a:pt x="26319" y="35066"/>
                  </a:lnTo>
                  <a:lnTo>
                    <a:pt x="7735" y="36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7"/>
            <p:cNvSpPr/>
            <p:nvPr/>
          </p:nvSpPr>
          <p:spPr>
            <a:xfrm>
              <a:off x="5348750" y="2685000"/>
              <a:ext cx="657975" cy="876650"/>
            </a:xfrm>
            <a:custGeom>
              <a:avLst/>
              <a:gdLst/>
              <a:ahLst/>
              <a:cxnLst/>
              <a:rect l="l" t="t" r="r" b="b"/>
              <a:pathLst>
                <a:path w="26319" h="35066" fill="none" extrusionOk="0">
                  <a:moveTo>
                    <a:pt x="26319" y="35066"/>
                  </a:moveTo>
                  <a:lnTo>
                    <a:pt x="18585" y="31462"/>
                  </a:lnTo>
                  <a:lnTo>
                    <a:pt x="1" y="0"/>
                  </a:lnTo>
                  <a:lnTo>
                    <a:pt x="7735" y="3604"/>
                  </a:lnTo>
                  <a:lnTo>
                    <a:pt x="26319" y="35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7"/>
            <p:cNvSpPr/>
            <p:nvPr/>
          </p:nvSpPr>
          <p:spPr>
            <a:xfrm>
              <a:off x="5539750" y="2434375"/>
              <a:ext cx="917500" cy="1131025"/>
            </a:xfrm>
            <a:custGeom>
              <a:avLst/>
              <a:gdLst/>
              <a:ahLst/>
              <a:cxnLst/>
              <a:rect l="l" t="t" r="r" b="b"/>
              <a:pathLst>
                <a:path w="36700" h="45241" extrusionOk="0">
                  <a:moveTo>
                    <a:pt x="36455" y="245"/>
                  </a:moveTo>
                  <a:lnTo>
                    <a:pt x="18660" y="44941"/>
                  </a:lnTo>
                  <a:lnTo>
                    <a:pt x="188" y="13667"/>
                  </a:lnTo>
                  <a:lnTo>
                    <a:pt x="36455" y="245"/>
                  </a:lnTo>
                  <a:close/>
                  <a:moveTo>
                    <a:pt x="36699" y="1"/>
                  </a:moveTo>
                  <a:lnTo>
                    <a:pt x="76" y="13573"/>
                  </a:lnTo>
                  <a:lnTo>
                    <a:pt x="1" y="13592"/>
                  </a:lnTo>
                  <a:lnTo>
                    <a:pt x="18697" y="45241"/>
                  </a:lnTo>
                  <a:lnTo>
                    <a:pt x="36643" y="151"/>
                  </a:lnTo>
                  <a:lnTo>
                    <a:pt x="36699" y="1"/>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p:nvPr/>
          </p:nvSpPr>
          <p:spPr>
            <a:xfrm>
              <a:off x="5581050" y="2478975"/>
              <a:ext cx="834900" cy="1028725"/>
            </a:xfrm>
            <a:custGeom>
              <a:avLst/>
              <a:gdLst/>
              <a:ahLst/>
              <a:cxnLst/>
              <a:rect l="l" t="t" r="r" b="b"/>
              <a:pathLst>
                <a:path w="33396" h="41149" extrusionOk="0">
                  <a:moveTo>
                    <a:pt x="33170" y="225"/>
                  </a:moveTo>
                  <a:lnTo>
                    <a:pt x="16989" y="40829"/>
                  </a:lnTo>
                  <a:lnTo>
                    <a:pt x="207" y="12427"/>
                  </a:lnTo>
                  <a:lnTo>
                    <a:pt x="33170" y="225"/>
                  </a:lnTo>
                  <a:close/>
                  <a:moveTo>
                    <a:pt x="33395" y="0"/>
                  </a:moveTo>
                  <a:lnTo>
                    <a:pt x="76" y="12333"/>
                  </a:lnTo>
                  <a:lnTo>
                    <a:pt x="1" y="12352"/>
                  </a:lnTo>
                  <a:lnTo>
                    <a:pt x="17027" y="41148"/>
                  </a:lnTo>
                  <a:lnTo>
                    <a:pt x="25211" y="20574"/>
                  </a:lnTo>
                  <a:lnTo>
                    <a:pt x="33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7"/>
            <p:cNvSpPr/>
            <p:nvPr/>
          </p:nvSpPr>
          <p:spPr>
            <a:xfrm>
              <a:off x="5622825" y="2523075"/>
              <a:ext cx="752300" cy="926425"/>
            </a:xfrm>
            <a:custGeom>
              <a:avLst/>
              <a:gdLst/>
              <a:ahLst/>
              <a:cxnLst/>
              <a:rect l="l" t="t" r="r" b="b"/>
              <a:pathLst>
                <a:path w="30092" h="37057" extrusionOk="0">
                  <a:moveTo>
                    <a:pt x="29847" y="226"/>
                  </a:moveTo>
                  <a:lnTo>
                    <a:pt x="15299" y="36756"/>
                  </a:lnTo>
                  <a:lnTo>
                    <a:pt x="207" y="11208"/>
                  </a:lnTo>
                  <a:lnTo>
                    <a:pt x="29847" y="226"/>
                  </a:lnTo>
                  <a:close/>
                  <a:moveTo>
                    <a:pt x="30091" y="1"/>
                  </a:moveTo>
                  <a:lnTo>
                    <a:pt x="75" y="11114"/>
                  </a:lnTo>
                  <a:lnTo>
                    <a:pt x="0" y="11132"/>
                  </a:lnTo>
                  <a:lnTo>
                    <a:pt x="15318" y="37056"/>
                  </a:lnTo>
                  <a:lnTo>
                    <a:pt x="22695" y="18547"/>
                  </a:lnTo>
                  <a:lnTo>
                    <a:pt x="30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7"/>
            <p:cNvSpPr/>
            <p:nvPr/>
          </p:nvSpPr>
          <p:spPr>
            <a:xfrm>
              <a:off x="5664575" y="2567200"/>
              <a:ext cx="669250" cy="824575"/>
            </a:xfrm>
            <a:custGeom>
              <a:avLst/>
              <a:gdLst/>
              <a:ahLst/>
              <a:cxnLst/>
              <a:rect l="l" t="t" r="r" b="b"/>
              <a:pathLst>
                <a:path w="26770" h="32983" extrusionOk="0">
                  <a:moveTo>
                    <a:pt x="26525" y="226"/>
                  </a:moveTo>
                  <a:lnTo>
                    <a:pt x="13610" y="32682"/>
                  </a:lnTo>
                  <a:lnTo>
                    <a:pt x="189" y="9987"/>
                  </a:lnTo>
                  <a:lnTo>
                    <a:pt x="26525" y="226"/>
                  </a:lnTo>
                  <a:close/>
                  <a:moveTo>
                    <a:pt x="26769" y="0"/>
                  </a:moveTo>
                  <a:lnTo>
                    <a:pt x="76" y="9874"/>
                  </a:lnTo>
                  <a:lnTo>
                    <a:pt x="1" y="9912"/>
                  </a:lnTo>
                  <a:lnTo>
                    <a:pt x="13629" y="32982"/>
                  </a:lnTo>
                  <a:lnTo>
                    <a:pt x="20199" y="16501"/>
                  </a:lnTo>
                  <a:lnTo>
                    <a:pt x="26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7"/>
            <p:cNvSpPr/>
            <p:nvPr/>
          </p:nvSpPr>
          <p:spPr>
            <a:xfrm>
              <a:off x="5706350" y="2611300"/>
              <a:ext cx="586175" cy="722750"/>
            </a:xfrm>
            <a:custGeom>
              <a:avLst/>
              <a:gdLst/>
              <a:ahLst/>
              <a:cxnLst/>
              <a:rect l="l" t="t" r="r" b="b"/>
              <a:pathLst>
                <a:path w="23447" h="28910" extrusionOk="0">
                  <a:moveTo>
                    <a:pt x="23221" y="245"/>
                  </a:moveTo>
                  <a:lnTo>
                    <a:pt x="11921" y="28609"/>
                  </a:lnTo>
                  <a:lnTo>
                    <a:pt x="188" y="8767"/>
                  </a:lnTo>
                  <a:lnTo>
                    <a:pt x="23221" y="245"/>
                  </a:lnTo>
                  <a:close/>
                  <a:moveTo>
                    <a:pt x="23447" y="1"/>
                  </a:moveTo>
                  <a:lnTo>
                    <a:pt x="1" y="8692"/>
                  </a:lnTo>
                  <a:lnTo>
                    <a:pt x="11939" y="28909"/>
                  </a:lnTo>
                  <a:lnTo>
                    <a:pt x="17702" y="14474"/>
                  </a:lnTo>
                  <a:lnTo>
                    <a:pt x="23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7"/>
            <p:cNvSpPr/>
            <p:nvPr/>
          </p:nvSpPr>
          <p:spPr>
            <a:xfrm>
              <a:off x="5748125" y="2655900"/>
              <a:ext cx="503575" cy="620425"/>
            </a:xfrm>
            <a:custGeom>
              <a:avLst/>
              <a:gdLst/>
              <a:ahLst/>
              <a:cxnLst/>
              <a:rect l="l" t="t" r="r" b="b"/>
              <a:pathLst>
                <a:path w="20143" h="24817" extrusionOk="0">
                  <a:moveTo>
                    <a:pt x="19898" y="225"/>
                  </a:moveTo>
                  <a:lnTo>
                    <a:pt x="10231" y="24516"/>
                  </a:lnTo>
                  <a:lnTo>
                    <a:pt x="188" y="7528"/>
                  </a:lnTo>
                  <a:lnTo>
                    <a:pt x="19898" y="225"/>
                  </a:lnTo>
                  <a:close/>
                  <a:moveTo>
                    <a:pt x="20142" y="0"/>
                  </a:moveTo>
                  <a:lnTo>
                    <a:pt x="0" y="7453"/>
                  </a:lnTo>
                  <a:lnTo>
                    <a:pt x="10250" y="24817"/>
                  </a:lnTo>
                  <a:lnTo>
                    <a:pt x="20142" y="0"/>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27"/>
          <p:cNvGrpSpPr/>
          <p:nvPr/>
        </p:nvGrpSpPr>
        <p:grpSpPr>
          <a:xfrm>
            <a:off x="176450" y="4439275"/>
            <a:ext cx="378900" cy="472250"/>
            <a:chOff x="2459875" y="3181675"/>
            <a:chExt cx="378900" cy="472250"/>
          </a:xfrm>
        </p:grpSpPr>
        <p:sp>
          <p:nvSpPr>
            <p:cNvPr id="1667" name="Google Shape;1667;p27"/>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7"/>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7"/>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0" name="Google Shape;1670;p27"/>
          <p:cNvGrpSpPr/>
          <p:nvPr/>
        </p:nvGrpSpPr>
        <p:grpSpPr>
          <a:xfrm>
            <a:off x="7304750" y="155050"/>
            <a:ext cx="378900" cy="472250"/>
            <a:chOff x="2459875" y="3181675"/>
            <a:chExt cx="378900" cy="472250"/>
          </a:xfrm>
        </p:grpSpPr>
        <p:sp>
          <p:nvSpPr>
            <p:cNvPr id="1671" name="Google Shape;1671;p27"/>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7"/>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7"/>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4" name="Google Shape;1674;p27"/>
          <p:cNvSpPr/>
          <p:nvPr/>
        </p:nvSpPr>
        <p:spPr>
          <a:xfrm rot="-1005388">
            <a:off x="7660274" y="216622"/>
            <a:ext cx="489066" cy="422258"/>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5" name="Google Shape;1675;p27"/>
          <p:cNvGrpSpPr/>
          <p:nvPr/>
        </p:nvGrpSpPr>
        <p:grpSpPr>
          <a:xfrm>
            <a:off x="-540025" y="3651875"/>
            <a:ext cx="892900" cy="888725"/>
            <a:chOff x="3655725" y="3261075"/>
            <a:chExt cx="892900" cy="888725"/>
          </a:xfrm>
        </p:grpSpPr>
        <p:sp>
          <p:nvSpPr>
            <p:cNvPr id="1676" name="Google Shape;1676;p27"/>
            <p:cNvSpPr/>
            <p:nvPr/>
          </p:nvSpPr>
          <p:spPr>
            <a:xfrm>
              <a:off x="3925250" y="3578675"/>
              <a:ext cx="321100" cy="271650"/>
            </a:xfrm>
            <a:custGeom>
              <a:avLst/>
              <a:gdLst/>
              <a:ahLst/>
              <a:cxnLst/>
              <a:rect l="l" t="t" r="r" b="b"/>
              <a:pathLst>
                <a:path w="12844" h="10866" extrusionOk="0">
                  <a:moveTo>
                    <a:pt x="1" y="0"/>
                  </a:moveTo>
                  <a:lnTo>
                    <a:pt x="8637" y="9835"/>
                  </a:lnTo>
                  <a:lnTo>
                    <a:pt x="12844" y="10865"/>
                  </a:lnTo>
                  <a:lnTo>
                    <a:pt x="4180" y="103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7"/>
            <p:cNvSpPr/>
            <p:nvPr/>
          </p:nvSpPr>
          <p:spPr>
            <a:xfrm>
              <a:off x="3925250" y="3483250"/>
              <a:ext cx="415825" cy="121225"/>
            </a:xfrm>
            <a:custGeom>
              <a:avLst/>
              <a:gdLst/>
              <a:ahLst/>
              <a:cxnLst/>
              <a:rect l="l" t="t" r="r" b="b"/>
              <a:pathLst>
                <a:path w="16633" h="4849" extrusionOk="0">
                  <a:moveTo>
                    <a:pt x="12454" y="1"/>
                  </a:moveTo>
                  <a:lnTo>
                    <a:pt x="1" y="3817"/>
                  </a:lnTo>
                  <a:lnTo>
                    <a:pt x="4180" y="4848"/>
                  </a:lnTo>
                  <a:lnTo>
                    <a:pt x="16633" y="1059"/>
                  </a:lnTo>
                  <a:lnTo>
                    <a:pt x="1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7"/>
            <p:cNvSpPr/>
            <p:nvPr/>
          </p:nvSpPr>
          <p:spPr>
            <a:xfrm>
              <a:off x="3655725" y="3261075"/>
              <a:ext cx="788425" cy="862950"/>
            </a:xfrm>
            <a:custGeom>
              <a:avLst/>
              <a:gdLst/>
              <a:ahLst/>
              <a:cxnLst/>
              <a:rect l="l" t="t" r="r" b="b"/>
              <a:pathLst>
                <a:path w="31537" h="34518" extrusionOk="0">
                  <a:moveTo>
                    <a:pt x="23235" y="8888"/>
                  </a:moveTo>
                  <a:lnTo>
                    <a:pt x="19418" y="22539"/>
                  </a:lnTo>
                  <a:lnTo>
                    <a:pt x="10782" y="12704"/>
                  </a:lnTo>
                  <a:lnTo>
                    <a:pt x="23235" y="8888"/>
                  </a:lnTo>
                  <a:close/>
                  <a:moveTo>
                    <a:pt x="31537" y="1"/>
                  </a:moveTo>
                  <a:lnTo>
                    <a:pt x="0" y="9612"/>
                  </a:lnTo>
                  <a:lnTo>
                    <a:pt x="21897" y="34518"/>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7"/>
            <p:cNvSpPr/>
            <p:nvPr/>
          </p:nvSpPr>
          <p:spPr>
            <a:xfrm>
              <a:off x="3655725" y="3261075"/>
              <a:ext cx="788425" cy="862950"/>
            </a:xfrm>
            <a:custGeom>
              <a:avLst/>
              <a:gdLst/>
              <a:ahLst/>
              <a:cxnLst/>
              <a:rect l="l" t="t" r="r" b="b"/>
              <a:pathLst>
                <a:path w="31537" h="34518" fill="none" extrusionOk="0">
                  <a:moveTo>
                    <a:pt x="31537" y="1"/>
                  </a:moveTo>
                  <a:lnTo>
                    <a:pt x="21897" y="34518"/>
                  </a:lnTo>
                  <a:lnTo>
                    <a:pt x="0" y="9612"/>
                  </a:lnTo>
                  <a:lnTo>
                    <a:pt x="3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7"/>
            <p:cNvSpPr/>
            <p:nvPr/>
          </p:nvSpPr>
          <p:spPr>
            <a:xfrm>
              <a:off x="3925250" y="3483250"/>
              <a:ext cx="311350" cy="341300"/>
            </a:xfrm>
            <a:custGeom>
              <a:avLst/>
              <a:gdLst/>
              <a:ahLst/>
              <a:cxnLst/>
              <a:rect l="l" t="t" r="r" b="b"/>
              <a:pathLst>
                <a:path w="12454" h="13652" fill="none" extrusionOk="0">
                  <a:moveTo>
                    <a:pt x="12454" y="1"/>
                  </a:moveTo>
                  <a:lnTo>
                    <a:pt x="1" y="3817"/>
                  </a:lnTo>
                  <a:lnTo>
                    <a:pt x="8637" y="13652"/>
                  </a:lnTo>
                  <a:lnTo>
                    <a:pt x="124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7"/>
            <p:cNvSpPr/>
            <p:nvPr/>
          </p:nvSpPr>
          <p:spPr>
            <a:xfrm>
              <a:off x="4203150" y="3261075"/>
              <a:ext cx="345475" cy="888725"/>
            </a:xfrm>
            <a:custGeom>
              <a:avLst/>
              <a:gdLst/>
              <a:ahLst/>
              <a:cxnLst/>
              <a:rect l="l" t="t" r="r" b="b"/>
              <a:pathLst>
                <a:path w="13819" h="35549" extrusionOk="0">
                  <a:moveTo>
                    <a:pt x="9640" y="1"/>
                  </a:moveTo>
                  <a:lnTo>
                    <a:pt x="0" y="34518"/>
                  </a:lnTo>
                  <a:lnTo>
                    <a:pt x="4207" y="35549"/>
                  </a:lnTo>
                  <a:lnTo>
                    <a:pt x="13819" y="1059"/>
                  </a:lnTo>
                  <a:lnTo>
                    <a:pt x="9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3_1">
    <p:spTree>
      <p:nvGrpSpPr>
        <p:cNvPr id="1" name="Shape 1682"/>
        <p:cNvGrpSpPr/>
        <p:nvPr/>
      </p:nvGrpSpPr>
      <p:grpSpPr>
        <a:xfrm>
          <a:off x="0" y="0"/>
          <a:ext cx="0" cy="0"/>
          <a:chOff x="0" y="0"/>
          <a:chExt cx="0" cy="0"/>
        </a:xfrm>
      </p:grpSpPr>
      <p:sp>
        <p:nvSpPr>
          <p:cNvPr id="1683" name="Google Shape;1683;p28"/>
          <p:cNvSpPr txBox="1">
            <a:spLocks noGrp="1"/>
          </p:cNvSpPr>
          <p:nvPr>
            <p:ph type="title"/>
          </p:nvPr>
        </p:nvSpPr>
        <p:spPr>
          <a:xfrm>
            <a:off x="3040350" y="1228354"/>
            <a:ext cx="3063300" cy="18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Arial" panose="020B0604020202020204"/>
              <a:buNone/>
              <a:defRPr sz="1600" b="0">
                <a:latin typeface="Lato"/>
                <a:ea typeface="Lato"/>
                <a:cs typeface="Lato"/>
                <a:sym typeface="Lato"/>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684" name="Google Shape;1684;p28"/>
          <p:cNvSpPr txBox="1">
            <a:spLocks noGrp="1"/>
          </p:cNvSpPr>
          <p:nvPr>
            <p:ph type="title" idx="2" hasCustomPrompt="1"/>
          </p:nvPr>
        </p:nvSpPr>
        <p:spPr>
          <a:xfrm>
            <a:off x="2766000" y="567161"/>
            <a:ext cx="36120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panose="020B0604020202020204"/>
              <a:buNone/>
              <a:defRPr sz="45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685" name="Google Shape;1685;p28"/>
          <p:cNvSpPr txBox="1">
            <a:spLocks noGrp="1"/>
          </p:cNvSpPr>
          <p:nvPr>
            <p:ph type="subTitle" idx="1"/>
          </p:nvPr>
        </p:nvSpPr>
        <p:spPr>
          <a:xfrm>
            <a:off x="2248050" y="4393339"/>
            <a:ext cx="46479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spcBef>
                <a:spcPts val="0"/>
              </a:spcBef>
              <a:spcAft>
                <a:spcPts val="0"/>
              </a:spcAft>
              <a:buNone/>
              <a:defRPr sz="1700"/>
            </a:lvl2pPr>
            <a:lvl3pPr lvl="2" algn="ctr" rtl="0">
              <a:spcBef>
                <a:spcPts val="0"/>
              </a:spcBef>
              <a:spcAft>
                <a:spcPts val="0"/>
              </a:spcAft>
              <a:buNone/>
              <a:defRPr sz="1700"/>
            </a:lvl3pPr>
            <a:lvl4pPr lvl="3" algn="ctr" rtl="0">
              <a:spcBef>
                <a:spcPts val="0"/>
              </a:spcBef>
              <a:spcAft>
                <a:spcPts val="0"/>
              </a:spcAft>
              <a:buNone/>
              <a:defRPr sz="1700"/>
            </a:lvl4pPr>
            <a:lvl5pPr lvl="4" algn="ctr" rtl="0">
              <a:spcBef>
                <a:spcPts val="0"/>
              </a:spcBef>
              <a:spcAft>
                <a:spcPts val="0"/>
              </a:spcAft>
              <a:buNone/>
              <a:defRPr sz="1700"/>
            </a:lvl5pPr>
            <a:lvl6pPr lvl="5" algn="ctr" rtl="0">
              <a:spcBef>
                <a:spcPts val="0"/>
              </a:spcBef>
              <a:spcAft>
                <a:spcPts val="0"/>
              </a:spcAft>
              <a:buNone/>
              <a:defRPr sz="1700"/>
            </a:lvl6pPr>
            <a:lvl7pPr lvl="6" algn="ctr" rtl="0">
              <a:spcBef>
                <a:spcPts val="0"/>
              </a:spcBef>
              <a:spcAft>
                <a:spcPts val="0"/>
              </a:spcAft>
              <a:buNone/>
              <a:defRPr sz="1700"/>
            </a:lvl7pPr>
            <a:lvl8pPr lvl="7" algn="ctr" rtl="0">
              <a:spcBef>
                <a:spcPts val="0"/>
              </a:spcBef>
              <a:spcAft>
                <a:spcPts val="0"/>
              </a:spcAft>
              <a:buNone/>
              <a:defRPr sz="1700"/>
            </a:lvl8pPr>
            <a:lvl9pPr lvl="8" algn="ctr" rtl="0">
              <a:spcBef>
                <a:spcPts val="0"/>
              </a:spcBef>
              <a:spcAft>
                <a:spcPts val="0"/>
              </a:spcAft>
              <a:buNone/>
              <a:defRPr sz="1700"/>
            </a:lvl9pPr>
          </a:lstStyle>
          <a:p>
            <a:endParaRPr/>
          </a:p>
        </p:txBody>
      </p:sp>
      <p:sp>
        <p:nvSpPr>
          <p:cNvPr id="1686" name="Google Shape;1686;p28"/>
          <p:cNvSpPr txBox="1">
            <a:spLocks noGrp="1"/>
          </p:cNvSpPr>
          <p:nvPr>
            <p:ph type="title" idx="3" hasCustomPrompt="1"/>
          </p:nvPr>
        </p:nvSpPr>
        <p:spPr>
          <a:xfrm>
            <a:off x="2765250" y="3731644"/>
            <a:ext cx="36135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panose="020B0604020202020204"/>
              <a:buNone/>
              <a:defRPr sz="45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687" name="Google Shape;1687;p28"/>
          <p:cNvSpPr txBox="1">
            <a:spLocks noGrp="1"/>
          </p:cNvSpPr>
          <p:nvPr>
            <p:ph type="subTitle" idx="4"/>
          </p:nvPr>
        </p:nvSpPr>
        <p:spPr>
          <a:xfrm>
            <a:off x="3040350" y="2814058"/>
            <a:ext cx="30633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spcBef>
                <a:spcPts val="0"/>
              </a:spcBef>
              <a:spcAft>
                <a:spcPts val="0"/>
              </a:spcAft>
              <a:buNone/>
              <a:defRPr sz="1700"/>
            </a:lvl2pPr>
            <a:lvl3pPr lvl="2" algn="ctr" rtl="0">
              <a:spcBef>
                <a:spcPts val="0"/>
              </a:spcBef>
              <a:spcAft>
                <a:spcPts val="0"/>
              </a:spcAft>
              <a:buNone/>
              <a:defRPr sz="1700"/>
            </a:lvl3pPr>
            <a:lvl4pPr lvl="3" algn="ctr" rtl="0">
              <a:spcBef>
                <a:spcPts val="0"/>
              </a:spcBef>
              <a:spcAft>
                <a:spcPts val="0"/>
              </a:spcAft>
              <a:buNone/>
              <a:defRPr sz="1700"/>
            </a:lvl4pPr>
            <a:lvl5pPr lvl="4" algn="ctr" rtl="0">
              <a:spcBef>
                <a:spcPts val="0"/>
              </a:spcBef>
              <a:spcAft>
                <a:spcPts val="0"/>
              </a:spcAft>
              <a:buNone/>
              <a:defRPr sz="1700"/>
            </a:lvl5pPr>
            <a:lvl6pPr lvl="5" algn="ctr" rtl="0">
              <a:spcBef>
                <a:spcPts val="0"/>
              </a:spcBef>
              <a:spcAft>
                <a:spcPts val="0"/>
              </a:spcAft>
              <a:buNone/>
              <a:defRPr sz="1700"/>
            </a:lvl6pPr>
            <a:lvl7pPr lvl="6" algn="ctr" rtl="0">
              <a:spcBef>
                <a:spcPts val="0"/>
              </a:spcBef>
              <a:spcAft>
                <a:spcPts val="0"/>
              </a:spcAft>
              <a:buNone/>
              <a:defRPr sz="1700"/>
            </a:lvl7pPr>
            <a:lvl8pPr lvl="7" algn="ctr" rtl="0">
              <a:spcBef>
                <a:spcPts val="0"/>
              </a:spcBef>
              <a:spcAft>
                <a:spcPts val="0"/>
              </a:spcAft>
              <a:buNone/>
              <a:defRPr sz="1700"/>
            </a:lvl8pPr>
            <a:lvl9pPr lvl="8" algn="ctr" rtl="0">
              <a:spcBef>
                <a:spcPts val="0"/>
              </a:spcBef>
              <a:spcAft>
                <a:spcPts val="0"/>
              </a:spcAft>
              <a:buNone/>
              <a:defRPr sz="1700"/>
            </a:lvl9pPr>
          </a:lstStyle>
          <a:p>
            <a:endParaRPr/>
          </a:p>
        </p:txBody>
      </p:sp>
      <p:sp>
        <p:nvSpPr>
          <p:cNvPr id="1688" name="Google Shape;1688;p28"/>
          <p:cNvSpPr txBox="1">
            <a:spLocks noGrp="1"/>
          </p:cNvSpPr>
          <p:nvPr>
            <p:ph type="title" idx="5" hasCustomPrompt="1"/>
          </p:nvPr>
        </p:nvSpPr>
        <p:spPr>
          <a:xfrm>
            <a:off x="2766000" y="2147613"/>
            <a:ext cx="36120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panose="020B0604020202020204"/>
              <a:buNone/>
              <a:defRPr sz="45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grpSp>
        <p:nvGrpSpPr>
          <p:cNvPr id="1689" name="Google Shape;1689;p28"/>
          <p:cNvGrpSpPr/>
          <p:nvPr/>
        </p:nvGrpSpPr>
        <p:grpSpPr>
          <a:xfrm rot="3076494" flipH="1">
            <a:off x="-303535" y="-214130"/>
            <a:ext cx="1253395" cy="1311066"/>
            <a:chOff x="4385625" y="4289775"/>
            <a:chExt cx="983450" cy="1028700"/>
          </a:xfrm>
        </p:grpSpPr>
        <p:sp>
          <p:nvSpPr>
            <p:cNvPr id="1690" name="Google Shape;1690;p28"/>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8"/>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8"/>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8"/>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8"/>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8"/>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6" name="Google Shape;1696;p28"/>
          <p:cNvSpPr/>
          <p:nvPr/>
        </p:nvSpPr>
        <p:spPr>
          <a:xfrm rot="1266272">
            <a:off x="385985" y="154304"/>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7" name="Google Shape;1697;p28"/>
          <p:cNvGrpSpPr/>
          <p:nvPr/>
        </p:nvGrpSpPr>
        <p:grpSpPr>
          <a:xfrm>
            <a:off x="1398450" y="105475"/>
            <a:ext cx="481300" cy="473625"/>
            <a:chOff x="1433950" y="3130850"/>
            <a:chExt cx="481300" cy="473625"/>
          </a:xfrm>
        </p:grpSpPr>
        <p:sp>
          <p:nvSpPr>
            <p:cNvPr id="1698" name="Google Shape;1698;p28"/>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8"/>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8"/>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8"/>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8"/>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8"/>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4" name="Google Shape;1704;p28"/>
          <p:cNvSpPr/>
          <p:nvPr/>
        </p:nvSpPr>
        <p:spPr>
          <a:xfrm rot="-1852365">
            <a:off x="7995334" y="4259300"/>
            <a:ext cx="1198519" cy="1036401"/>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8"/>
          <p:cNvSpPr/>
          <p:nvPr/>
        </p:nvSpPr>
        <p:spPr>
          <a:xfrm rot="-1853654">
            <a:off x="8681008" y="4805923"/>
            <a:ext cx="296813" cy="256579"/>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6" name="Google Shape;1706;p28"/>
          <p:cNvGrpSpPr/>
          <p:nvPr/>
        </p:nvGrpSpPr>
        <p:grpSpPr>
          <a:xfrm rot="-2700000">
            <a:off x="8368168" y="2927841"/>
            <a:ext cx="481295" cy="473620"/>
            <a:chOff x="1433950" y="3130850"/>
            <a:chExt cx="481300" cy="473625"/>
          </a:xfrm>
        </p:grpSpPr>
        <p:sp>
          <p:nvSpPr>
            <p:cNvPr id="1707" name="Google Shape;1707;p28"/>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8"/>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8"/>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8"/>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8"/>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28"/>
          <p:cNvGrpSpPr/>
          <p:nvPr/>
        </p:nvGrpSpPr>
        <p:grpSpPr>
          <a:xfrm rot="3076494" flipH="1">
            <a:off x="7972815" y="3986395"/>
            <a:ext cx="1253395" cy="1311066"/>
            <a:chOff x="4385625" y="4289775"/>
            <a:chExt cx="983450" cy="1028700"/>
          </a:xfrm>
        </p:grpSpPr>
        <p:sp>
          <p:nvSpPr>
            <p:cNvPr id="1714" name="Google Shape;1714;p28"/>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8"/>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8"/>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8"/>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8"/>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8"/>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28"/>
          <p:cNvGrpSpPr/>
          <p:nvPr/>
        </p:nvGrpSpPr>
        <p:grpSpPr>
          <a:xfrm rot="-2170665">
            <a:off x="8092432" y="-1106812"/>
            <a:ext cx="2289280" cy="3059865"/>
            <a:chOff x="2215325" y="2417050"/>
            <a:chExt cx="2289250" cy="3059825"/>
          </a:xfrm>
        </p:grpSpPr>
        <p:sp>
          <p:nvSpPr>
            <p:cNvPr id="1721" name="Google Shape;1721;p28"/>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8"/>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8"/>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8"/>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8"/>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8"/>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8"/>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8"/>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8"/>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8"/>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8"/>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8"/>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8"/>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8"/>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8"/>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8"/>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8"/>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8"/>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8"/>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8"/>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8"/>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8"/>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8"/>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8"/>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8"/>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8"/>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8"/>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8"/>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8"/>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8"/>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8"/>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8"/>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28"/>
          <p:cNvGrpSpPr/>
          <p:nvPr/>
        </p:nvGrpSpPr>
        <p:grpSpPr>
          <a:xfrm>
            <a:off x="176450" y="4439275"/>
            <a:ext cx="378900" cy="472250"/>
            <a:chOff x="2459875" y="3181675"/>
            <a:chExt cx="378900" cy="472250"/>
          </a:xfrm>
        </p:grpSpPr>
        <p:sp>
          <p:nvSpPr>
            <p:cNvPr id="1754" name="Google Shape;1754;p28"/>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8"/>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8"/>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1757"/>
        <p:cNvGrpSpPr/>
        <p:nvPr/>
      </p:nvGrpSpPr>
      <p:grpSpPr>
        <a:xfrm>
          <a:off x="0" y="0"/>
          <a:ext cx="0" cy="0"/>
          <a:chOff x="0" y="0"/>
          <a:chExt cx="0" cy="0"/>
        </a:xfrm>
      </p:grpSpPr>
      <p:sp>
        <p:nvSpPr>
          <p:cNvPr id="1758" name="Google Shape;1758;p29"/>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atin typeface="Comfortaa"/>
                <a:ea typeface="Comfortaa"/>
                <a:cs typeface="Comfortaa"/>
                <a:sym typeface="Comfortaa"/>
              </a:defRPr>
            </a:lvl2pPr>
            <a:lvl3pPr lvl="2">
              <a:spcBef>
                <a:spcPts val="0"/>
              </a:spcBef>
              <a:spcAft>
                <a:spcPts val="0"/>
              </a:spcAft>
              <a:buSzPts val="2800"/>
              <a:buNone/>
              <a:defRPr>
                <a:latin typeface="Comfortaa"/>
                <a:ea typeface="Comfortaa"/>
                <a:cs typeface="Comfortaa"/>
                <a:sym typeface="Comfortaa"/>
              </a:defRPr>
            </a:lvl3pPr>
            <a:lvl4pPr lvl="3">
              <a:spcBef>
                <a:spcPts val="0"/>
              </a:spcBef>
              <a:spcAft>
                <a:spcPts val="0"/>
              </a:spcAft>
              <a:buSzPts val="2800"/>
              <a:buNone/>
              <a:defRPr>
                <a:latin typeface="Comfortaa"/>
                <a:ea typeface="Comfortaa"/>
                <a:cs typeface="Comfortaa"/>
                <a:sym typeface="Comfortaa"/>
              </a:defRPr>
            </a:lvl4pPr>
            <a:lvl5pPr lvl="4">
              <a:spcBef>
                <a:spcPts val="0"/>
              </a:spcBef>
              <a:spcAft>
                <a:spcPts val="0"/>
              </a:spcAft>
              <a:buSzPts val="2800"/>
              <a:buNone/>
              <a:defRPr>
                <a:latin typeface="Comfortaa"/>
                <a:ea typeface="Comfortaa"/>
                <a:cs typeface="Comfortaa"/>
                <a:sym typeface="Comfortaa"/>
              </a:defRPr>
            </a:lvl5pPr>
            <a:lvl6pPr lvl="5">
              <a:spcBef>
                <a:spcPts val="0"/>
              </a:spcBef>
              <a:spcAft>
                <a:spcPts val="0"/>
              </a:spcAft>
              <a:buSzPts val="2800"/>
              <a:buNone/>
              <a:defRPr>
                <a:latin typeface="Comfortaa"/>
                <a:ea typeface="Comfortaa"/>
                <a:cs typeface="Comfortaa"/>
                <a:sym typeface="Comfortaa"/>
              </a:defRPr>
            </a:lvl6pPr>
            <a:lvl7pPr lvl="6">
              <a:spcBef>
                <a:spcPts val="0"/>
              </a:spcBef>
              <a:spcAft>
                <a:spcPts val="0"/>
              </a:spcAft>
              <a:buSzPts val="2800"/>
              <a:buNone/>
              <a:defRPr>
                <a:latin typeface="Comfortaa"/>
                <a:ea typeface="Comfortaa"/>
                <a:cs typeface="Comfortaa"/>
                <a:sym typeface="Comfortaa"/>
              </a:defRPr>
            </a:lvl7pPr>
            <a:lvl8pPr lvl="7">
              <a:spcBef>
                <a:spcPts val="0"/>
              </a:spcBef>
              <a:spcAft>
                <a:spcPts val="0"/>
              </a:spcAft>
              <a:buSzPts val="2800"/>
              <a:buNone/>
              <a:defRPr>
                <a:latin typeface="Comfortaa"/>
                <a:ea typeface="Comfortaa"/>
                <a:cs typeface="Comfortaa"/>
                <a:sym typeface="Comfortaa"/>
              </a:defRPr>
            </a:lvl8pPr>
            <a:lvl9pPr lvl="8">
              <a:spcBef>
                <a:spcPts val="0"/>
              </a:spcBef>
              <a:spcAft>
                <a:spcPts val="0"/>
              </a:spcAft>
              <a:buSzPts val="2800"/>
              <a:buNone/>
              <a:defRPr>
                <a:latin typeface="Comfortaa"/>
                <a:ea typeface="Comfortaa"/>
                <a:cs typeface="Comfortaa"/>
                <a:sym typeface="Comfortaa"/>
              </a:defRPr>
            </a:lvl9pPr>
          </a:lstStyle>
          <a:p>
            <a:endParaRPr/>
          </a:p>
        </p:txBody>
      </p:sp>
      <p:grpSp>
        <p:nvGrpSpPr>
          <p:cNvPr id="1759" name="Google Shape;1759;p29"/>
          <p:cNvGrpSpPr/>
          <p:nvPr/>
        </p:nvGrpSpPr>
        <p:grpSpPr>
          <a:xfrm>
            <a:off x="369625" y="39225"/>
            <a:ext cx="378900" cy="472250"/>
            <a:chOff x="2459875" y="3181675"/>
            <a:chExt cx="378900" cy="472250"/>
          </a:xfrm>
        </p:grpSpPr>
        <p:sp>
          <p:nvSpPr>
            <p:cNvPr id="1760" name="Google Shape;1760;p29"/>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9"/>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9"/>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3" name="Google Shape;1763;p29"/>
          <p:cNvSpPr/>
          <p:nvPr/>
        </p:nvSpPr>
        <p:spPr>
          <a:xfrm rot="-1005388">
            <a:off x="121374" y="601072"/>
            <a:ext cx="489066" cy="422258"/>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4" name="Google Shape;1764;p29"/>
          <p:cNvGrpSpPr/>
          <p:nvPr/>
        </p:nvGrpSpPr>
        <p:grpSpPr>
          <a:xfrm rot="-2700000">
            <a:off x="8527743" y="4362616"/>
            <a:ext cx="481295" cy="473620"/>
            <a:chOff x="1433950" y="3130850"/>
            <a:chExt cx="481300" cy="473625"/>
          </a:xfrm>
        </p:grpSpPr>
        <p:sp>
          <p:nvSpPr>
            <p:cNvPr id="1765" name="Google Shape;1765;p29"/>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9"/>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9"/>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9"/>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9"/>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9"/>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29"/>
          <p:cNvGrpSpPr/>
          <p:nvPr/>
        </p:nvGrpSpPr>
        <p:grpSpPr>
          <a:xfrm rot="2085203">
            <a:off x="7940386" y="47755"/>
            <a:ext cx="1198514" cy="1244002"/>
            <a:chOff x="238125" y="3112025"/>
            <a:chExt cx="716000" cy="743175"/>
          </a:xfrm>
        </p:grpSpPr>
        <p:sp>
          <p:nvSpPr>
            <p:cNvPr id="1772" name="Google Shape;1772;p29"/>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9"/>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9"/>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29"/>
          <p:cNvSpPr/>
          <p:nvPr/>
        </p:nvSpPr>
        <p:spPr>
          <a:xfrm rot="-1005388">
            <a:off x="7431674" y="64222"/>
            <a:ext cx="489066" cy="422258"/>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6" name="Google Shape;1776;p29"/>
          <p:cNvGrpSpPr/>
          <p:nvPr/>
        </p:nvGrpSpPr>
        <p:grpSpPr>
          <a:xfrm>
            <a:off x="176450" y="4439275"/>
            <a:ext cx="378900" cy="472250"/>
            <a:chOff x="2459875" y="3181675"/>
            <a:chExt cx="378900" cy="472250"/>
          </a:xfrm>
        </p:grpSpPr>
        <p:sp>
          <p:nvSpPr>
            <p:cNvPr id="1777" name="Google Shape;1777;p29"/>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9"/>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9"/>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29"/>
          <p:cNvGrpSpPr/>
          <p:nvPr/>
        </p:nvGrpSpPr>
        <p:grpSpPr>
          <a:xfrm>
            <a:off x="-504893" y="3128194"/>
            <a:ext cx="1253407" cy="1311078"/>
            <a:chOff x="4385625" y="4289775"/>
            <a:chExt cx="983450" cy="1028700"/>
          </a:xfrm>
        </p:grpSpPr>
        <p:sp>
          <p:nvSpPr>
            <p:cNvPr id="1781" name="Google Shape;1781;p29"/>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9"/>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9"/>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9"/>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9"/>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9"/>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1787"/>
        <p:cNvGrpSpPr/>
        <p:nvPr/>
      </p:nvGrpSpPr>
      <p:grpSpPr>
        <a:xfrm>
          <a:off x="0" y="0"/>
          <a:ext cx="0" cy="0"/>
          <a:chOff x="0" y="0"/>
          <a:chExt cx="0" cy="0"/>
        </a:xfrm>
      </p:grpSpPr>
      <p:sp>
        <p:nvSpPr>
          <p:cNvPr id="1788" name="Google Shape;1788;p30"/>
          <p:cNvSpPr txBox="1">
            <a:spLocks noGrp="1"/>
          </p:cNvSpPr>
          <p:nvPr>
            <p:ph type="subTitle" idx="1"/>
          </p:nvPr>
        </p:nvSpPr>
        <p:spPr>
          <a:xfrm>
            <a:off x="2642550" y="1511269"/>
            <a:ext cx="38589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0"/>
              </a:spcBef>
              <a:spcAft>
                <a:spcPts val="0"/>
              </a:spcAft>
              <a:buNone/>
              <a:defRPr>
                <a:solidFill>
                  <a:schemeClr val="lt1"/>
                </a:solidFill>
              </a:defRPr>
            </a:lvl2pPr>
            <a:lvl3pPr lvl="2" algn="ctr" rtl="0">
              <a:lnSpc>
                <a:spcPct val="100000"/>
              </a:lnSpc>
              <a:spcBef>
                <a:spcPts val="0"/>
              </a:spcBef>
              <a:spcAft>
                <a:spcPts val="0"/>
              </a:spcAft>
              <a:buNone/>
              <a:defRPr>
                <a:solidFill>
                  <a:schemeClr val="lt1"/>
                </a:solidFill>
              </a:defRPr>
            </a:lvl3pPr>
            <a:lvl4pPr lvl="3" algn="ctr" rtl="0">
              <a:lnSpc>
                <a:spcPct val="100000"/>
              </a:lnSpc>
              <a:spcBef>
                <a:spcPts val="0"/>
              </a:spcBef>
              <a:spcAft>
                <a:spcPts val="0"/>
              </a:spcAft>
              <a:buNone/>
              <a:defRPr>
                <a:solidFill>
                  <a:schemeClr val="lt1"/>
                </a:solidFill>
              </a:defRPr>
            </a:lvl4pPr>
            <a:lvl5pPr lvl="4" algn="ctr" rtl="0">
              <a:lnSpc>
                <a:spcPct val="100000"/>
              </a:lnSpc>
              <a:spcBef>
                <a:spcPts val="0"/>
              </a:spcBef>
              <a:spcAft>
                <a:spcPts val="0"/>
              </a:spcAft>
              <a:buNone/>
              <a:defRPr>
                <a:solidFill>
                  <a:schemeClr val="lt1"/>
                </a:solidFill>
              </a:defRPr>
            </a:lvl5pPr>
            <a:lvl6pPr lvl="5" algn="ctr" rtl="0">
              <a:lnSpc>
                <a:spcPct val="100000"/>
              </a:lnSpc>
              <a:spcBef>
                <a:spcPts val="0"/>
              </a:spcBef>
              <a:spcAft>
                <a:spcPts val="0"/>
              </a:spcAft>
              <a:buNone/>
              <a:defRPr>
                <a:solidFill>
                  <a:schemeClr val="lt1"/>
                </a:solidFill>
              </a:defRPr>
            </a:lvl6pPr>
            <a:lvl7pPr lvl="6" algn="ctr" rtl="0">
              <a:lnSpc>
                <a:spcPct val="100000"/>
              </a:lnSpc>
              <a:spcBef>
                <a:spcPts val="0"/>
              </a:spcBef>
              <a:spcAft>
                <a:spcPts val="0"/>
              </a:spcAft>
              <a:buNone/>
              <a:defRPr>
                <a:solidFill>
                  <a:schemeClr val="lt1"/>
                </a:solidFill>
              </a:defRPr>
            </a:lvl7pPr>
            <a:lvl8pPr lvl="7" algn="ctr" rtl="0">
              <a:lnSpc>
                <a:spcPct val="100000"/>
              </a:lnSpc>
              <a:spcBef>
                <a:spcPts val="0"/>
              </a:spcBef>
              <a:spcAft>
                <a:spcPts val="0"/>
              </a:spcAft>
              <a:buNone/>
              <a:defRPr>
                <a:solidFill>
                  <a:schemeClr val="lt1"/>
                </a:solidFill>
              </a:defRPr>
            </a:lvl8pPr>
            <a:lvl9pPr lvl="8" algn="ctr" rtl="0">
              <a:lnSpc>
                <a:spcPct val="100000"/>
              </a:lnSpc>
              <a:spcBef>
                <a:spcPts val="0"/>
              </a:spcBef>
              <a:spcAft>
                <a:spcPts val="0"/>
              </a:spcAft>
              <a:buNone/>
              <a:defRPr>
                <a:solidFill>
                  <a:schemeClr val="lt1"/>
                </a:solidFill>
              </a:defRPr>
            </a:lvl9pPr>
          </a:lstStyle>
          <a:p>
            <a:endParaRPr/>
          </a:p>
        </p:txBody>
      </p:sp>
      <p:sp>
        <p:nvSpPr>
          <p:cNvPr id="1789" name="Google Shape;1789;p30"/>
          <p:cNvSpPr txBox="1">
            <a:spLocks noGrp="1"/>
          </p:cNvSpPr>
          <p:nvPr>
            <p:ph type="title"/>
          </p:nvPr>
        </p:nvSpPr>
        <p:spPr>
          <a:xfrm>
            <a:off x="2642550" y="558550"/>
            <a:ext cx="38589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500"/>
              <a:buFont typeface="Dosis"/>
              <a:buNone/>
              <a:defRPr sz="6500"/>
            </a:lvl1pPr>
            <a:lvl2pPr lvl="1" algn="ctr" rtl="0">
              <a:spcBef>
                <a:spcPts val="0"/>
              </a:spcBef>
              <a:spcAft>
                <a:spcPts val="0"/>
              </a:spcAft>
              <a:buClr>
                <a:schemeClr val="dk1"/>
              </a:buClr>
              <a:buSzPts val="6500"/>
              <a:buNone/>
              <a:defRPr sz="6500">
                <a:solidFill>
                  <a:schemeClr val="dk1"/>
                </a:solidFill>
              </a:defRPr>
            </a:lvl2pPr>
            <a:lvl3pPr lvl="2" algn="ctr" rtl="0">
              <a:spcBef>
                <a:spcPts val="0"/>
              </a:spcBef>
              <a:spcAft>
                <a:spcPts val="0"/>
              </a:spcAft>
              <a:buClr>
                <a:schemeClr val="dk1"/>
              </a:buClr>
              <a:buSzPts val="6500"/>
              <a:buNone/>
              <a:defRPr sz="6500">
                <a:solidFill>
                  <a:schemeClr val="dk1"/>
                </a:solidFill>
              </a:defRPr>
            </a:lvl3pPr>
            <a:lvl4pPr lvl="3" algn="ctr" rtl="0">
              <a:spcBef>
                <a:spcPts val="0"/>
              </a:spcBef>
              <a:spcAft>
                <a:spcPts val="0"/>
              </a:spcAft>
              <a:buClr>
                <a:schemeClr val="dk1"/>
              </a:buClr>
              <a:buSzPts val="6500"/>
              <a:buNone/>
              <a:defRPr sz="6500">
                <a:solidFill>
                  <a:schemeClr val="dk1"/>
                </a:solidFill>
              </a:defRPr>
            </a:lvl4pPr>
            <a:lvl5pPr lvl="4" algn="ctr" rtl="0">
              <a:spcBef>
                <a:spcPts val="0"/>
              </a:spcBef>
              <a:spcAft>
                <a:spcPts val="0"/>
              </a:spcAft>
              <a:buClr>
                <a:schemeClr val="dk1"/>
              </a:buClr>
              <a:buSzPts val="6500"/>
              <a:buNone/>
              <a:defRPr sz="6500">
                <a:solidFill>
                  <a:schemeClr val="dk1"/>
                </a:solidFill>
              </a:defRPr>
            </a:lvl5pPr>
            <a:lvl6pPr lvl="5" algn="ctr" rtl="0">
              <a:spcBef>
                <a:spcPts val="0"/>
              </a:spcBef>
              <a:spcAft>
                <a:spcPts val="0"/>
              </a:spcAft>
              <a:buClr>
                <a:schemeClr val="dk1"/>
              </a:buClr>
              <a:buSzPts val="6500"/>
              <a:buNone/>
              <a:defRPr sz="6500">
                <a:solidFill>
                  <a:schemeClr val="dk1"/>
                </a:solidFill>
              </a:defRPr>
            </a:lvl6pPr>
            <a:lvl7pPr lvl="6" algn="ctr" rtl="0">
              <a:spcBef>
                <a:spcPts val="0"/>
              </a:spcBef>
              <a:spcAft>
                <a:spcPts val="0"/>
              </a:spcAft>
              <a:buClr>
                <a:schemeClr val="dk1"/>
              </a:buClr>
              <a:buSzPts val="6500"/>
              <a:buNone/>
              <a:defRPr sz="6500">
                <a:solidFill>
                  <a:schemeClr val="dk1"/>
                </a:solidFill>
              </a:defRPr>
            </a:lvl7pPr>
            <a:lvl8pPr lvl="7" algn="ctr" rtl="0">
              <a:spcBef>
                <a:spcPts val="0"/>
              </a:spcBef>
              <a:spcAft>
                <a:spcPts val="0"/>
              </a:spcAft>
              <a:buClr>
                <a:schemeClr val="dk1"/>
              </a:buClr>
              <a:buSzPts val="6500"/>
              <a:buNone/>
              <a:defRPr sz="6500">
                <a:solidFill>
                  <a:schemeClr val="dk1"/>
                </a:solidFill>
              </a:defRPr>
            </a:lvl8pPr>
            <a:lvl9pPr lvl="8" algn="ctr" rtl="0">
              <a:spcBef>
                <a:spcPts val="0"/>
              </a:spcBef>
              <a:spcAft>
                <a:spcPts val="0"/>
              </a:spcAft>
              <a:buClr>
                <a:schemeClr val="dk1"/>
              </a:buClr>
              <a:buSzPts val="6500"/>
              <a:buNone/>
              <a:defRPr sz="6500">
                <a:solidFill>
                  <a:schemeClr val="dk1"/>
                </a:solidFill>
              </a:defRPr>
            </a:lvl9pPr>
          </a:lstStyle>
          <a:p>
            <a:endParaRPr/>
          </a:p>
        </p:txBody>
      </p:sp>
      <p:sp>
        <p:nvSpPr>
          <p:cNvPr id="1790" name="Google Shape;1790;p30"/>
          <p:cNvSpPr txBox="1"/>
          <p:nvPr/>
        </p:nvSpPr>
        <p:spPr>
          <a:xfrm>
            <a:off x="2286725" y="3141550"/>
            <a:ext cx="4560300" cy="640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GB" sz="1200">
                <a:solidFill>
                  <a:schemeClr val="lt1"/>
                </a:solidFill>
                <a:latin typeface="Lato"/>
                <a:ea typeface="Lato"/>
                <a:cs typeface="Lato"/>
                <a:sym typeface="Lato"/>
              </a:rPr>
              <a:t>CREDITS: This presentation template was created by </a:t>
            </a:r>
            <a:r>
              <a:rPr lang="en-GB" sz="1200" b="1">
                <a:solidFill>
                  <a:schemeClr val="lt1"/>
                </a:solidFill>
                <a:uFill>
                  <a:noFill/>
                </a:uFill>
                <a:latin typeface="Lato"/>
                <a:ea typeface="Lato"/>
                <a:cs typeface="Lato"/>
                <a:sym typeface="Lato"/>
                <a:hlinkClick r:id="rId2"/>
              </a:rPr>
              <a:t>Slidesgo</a:t>
            </a:r>
            <a:r>
              <a:rPr lang="en-GB" sz="1200">
                <a:solidFill>
                  <a:schemeClr val="lt1"/>
                </a:solidFill>
                <a:latin typeface="Lato"/>
                <a:ea typeface="Lato"/>
                <a:cs typeface="Lato"/>
                <a:sym typeface="Lato"/>
              </a:rPr>
              <a:t>, including icons by </a:t>
            </a:r>
            <a:r>
              <a:rPr lang="en-GB" sz="1200" b="1">
                <a:solidFill>
                  <a:schemeClr val="lt1"/>
                </a:solidFill>
                <a:uFill>
                  <a:noFill/>
                </a:uFill>
                <a:latin typeface="Lato"/>
                <a:ea typeface="Lato"/>
                <a:cs typeface="Lato"/>
                <a:sym typeface="Lato"/>
                <a:hlinkClick r:id="rId3"/>
              </a:rPr>
              <a:t>Flaticon</a:t>
            </a:r>
            <a:r>
              <a:rPr lang="en-GB" sz="1200">
                <a:solidFill>
                  <a:schemeClr val="lt1"/>
                </a:solidFill>
                <a:latin typeface="Lato"/>
                <a:ea typeface="Lato"/>
                <a:cs typeface="Lato"/>
                <a:sym typeface="Lato"/>
              </a:rPr>
              <a:t>, and infographics &amp; images by </a:t>
            </a:r>
            <a:r>
              <a:rPr lang="en-GB" sz="1200" b="1">
                <a:solidFill>
                  <a:schemeClr val="lt1"/>
                </a:solidFill>
                <a:uFill>
                  <a:noFill/>
                </a:uFill>
                <a:latin typeface="Lato"/>
                <a:ea typeface="Lato"/>
                <a:cs typeface="Lato"/>
                <a:sym typeface="Lato"/>
                <a:hlinkClick r:id="rId4"/>
              </a:rPr>
              <a:t>Freepik</a:t>
            </a:r>
            <a:endParaRPr sz="1200" b="1">
              <a:solidFill>
                <a:schemeClr val="lt1"/>
              </a:solidFill>
              <a:latin typeface="Lato"/>
              <a:ea typeface="Lato"/>
              <a:cs typeface="Lato"/>
              <a:sym typeface="Lato"/>
            </a:endParaRPr>
          </a:p>
        </p:txBody>
      </p:sp>
      <p:grpSp>
        <p:nvGrpSpPr>
          <p:cNvPr id="1791" name="Google Shape;1791;p30"/>
          <p:cNvGrpSpPr/>
          <p:nvPr/>
        </p:nvGrpSpPr>
        <p:grpSpPr>
          <a:xfrm>
            <a:off x="176450" y="4439275"/>
            <a:ext cx="378900" cy="472250"/>
            <a:chOff x="2459875" y="3181675"/>
            <a:chExt cx="378900" cy="472250"/>
          </a:xfrm>
        </p:grpSpPr>
        <p:sp>
          <p:nvSpPr>
            <p:cNvPr id="1792" name="Google Shape;1792;p30"/>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30"/>
          <p:cNvGrpSpPr/>
          <p:nvPr/>
        </p:nvGrpSpPr>
        <p:grpSpPr>
          <a:xfrm>
            <a:off x="379403" y="3806891"/>
            <a:ext cx="1198512" cy="1244001"/>
            <a:chOff x="238125" y="3112025"/>
            <a:chExt cx="716000" cy="743175"/>
          </a:xfrm>
        </p:grpSpPr>
        <p:sp>
          <p:nvSpPr>
            <p:cNvPr id="1796" name="Google Shape;1796;p30"/>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9" name="Google Shape;1799;p30"/>
          <p:cNvGrpSpPr/>
          <p:nvPr/>
        </p:nvGrpSpPr>
        <p:grpSpPr>
          <a:xfrm>
            <a:off x="7135964" y="539488"/>
            <a:ext cx="3646522" cy="4007720"/>
            <a:chOff x="5348750" y="2347100"/>
            <a:chExt cx="1108500" cy="1218300"/>
          </a:xfrm>
        </p:grpSpPr>
        <p:sp>
          <p:nvSpPr>
            <p:cNvPr id="1800" name="Google Shape;1800;p30"/>
            <p:cNvSpPr/>
            <p:nvPr/>
          </p:nvSpPr>
          <p:spPr>
            <a:xfrm>
              <a:off x="5810525" y="2568600"/>
              <a:ext cx="437875" cy="703975"/>
            </a:xfrm>
            <a:custGeom>
              <a:avLst/>
              <a:gdLst/>
              <a:ahLst/>
              <a:cxnLst/>
              <a:rect l="l" t="t" r="r" b="b"/>
              <a:pathLst>
                <a:path w="17515" h="28159" extrusionOk="0">
                  <a:moveTo>
                    <a:pt x="9781" y="1"/>
                  </a:moveTo>
                  <a:lnTo>
                    <a:pt x="1" y="24554"/>
                  </a:lnTo>
                  <a:lnTo>
                    <a:pt x="7754" y="28158"/>
                  </a:lnTo>
                  <a:lnTo>
                    <a:pt x="17515" y="3605"/>
                  </a:lnTo>
                  <a:lnTo>
                    <a:pt x="9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0"/>
            <p:cNvSpPr/>
            <p:nvPr/>
          </p:nvSpPr>
          <p:spPr>
            <a:xfrm>
              <a:off x="5810525" y="2568600"/>
              <a:ext cx="437875" cy="703975"/>
            </a:xfrm>
            <a:custGeom>
              <a:avLst/>
              <a:gdLst/>
              <a:ahLst/>
              <a:cxnLst/>
              <a:rect l="l" t="t" r="r" b="b"/>
              <a:pathLst>
                <a:path w="17515" h="28159" fill="none" extrusionOk="0">
                  <a:moveTo>
                    <a:pt x="7754" y="28158"/>
                  </a:moveTo>
                  <a:lnTo>
                    <a:pt x="1" y="24554"/>
                  </a:lnTo>
                  <a:lnTo>
                    <a:pt x="9781" y="1"/>
                  </a:lnTo>
                  <a:lnTo>
                    <a:pt x="17515" y="3605"/>
                  </a:lnTo>
                  <a:lnTo>
                    <a:pt x="7754" y="28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0"/>
            <p:cNvSpPr/>
            <p:nvPr/>
          </p:nvSpPr>
          <p:spPr>
            <a:xfrm>
              <a:off x="5542100" y="2437675"/>
              <a:ext cx="912325" cy="1123975"/>
            </a:xfrm>
            <a:custGeom>
              <a:avLst/>
              <a:gdLst/>
              <a:ahLst/>
              <a:cxnLst/>
              <a:rect l="l" t="t" r="r" b="b"/>
              <a:pathLst>
                <a:path w="36493" h="44959" extrusionOk="0">
                  <a:moveTo>
                    <a:pt x="28252" y="8842"/>
                  </a:moveTo>
                  <a:lnTo>
                    <a:pt x="18491" y="33395"/>
                  </a:lnTo>
                  <a:lnTo>
                    <a:pt x="8335" y="16219"/>
                  </a:lnTo>
                  <a:lnTo>
                    <a:pt x="28252" y="8842"/>
                  </a:lnTo>
                  <a:close/>
                  <a:moveTo>
                    <a:pt x="36493" y="0"/>
                  </a:moveTo>
                  <a:lnTo>
                    <a:pt x="1" y="13497"/>
                  </a:lnTo>
                  <a:lnTo>
                    <a:pt x="18585" y="44959"/>
                  </a:lnTo>
                  <a:lnTo>
                    <a:pt x="364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0"/>
            <p:cNvSpPr/>
            <p:nvPr/>
          </p:nvSpPr>
          <p:spPr>
            <a:xfrm>
              <a:off x="5542100" y="2437675"/>
              <a:ext cx="912325" cy="1123975"/>
            </a:xfrm>
            <a:custGeom>
              <a:avLst/>
              <a:gdLst/>
              <a:ahLst/>
              <a:cxnLst/>
              <a:rect l="l" t="t" r="r" b="b"/>
              <a:pathLst>
                <a:path w="36493" h="44959" fill="none" extrusionOk="0">
                  <a:moveTo>
                    <a:pt x="1" y="13497"/>
                  </a:moveTo>
                  <a:lnTo>
                    <a:pt x="36493" y="0"/>
                  </a:lnTo>
                  <a:lnTo>
                    <a:pt x="18585" y="44959"/>
                  </a:lnTo>
                  <a:lnTo>
                    <a:pt x="1" y="134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a:off x="5750475" y="2658700"/>
              <a:ext cx="497925" cy="613875"/>
            </a:xfrm>
            <a:custGeom>
              <a:avLst/>
              <a:gdLst/>
              <a:ahLst/>
              <a:cxnLst/>
              <a:rect l="l" t="t" r="r" b="b"/>
              <a:pathLst>
                <a:path w="19917" h="24555" fill="none" extrusionOk="0">
                  <a:moveTo>
                    <a:pt x="0" y="7378"/>
                  </a:moveTo>
                  <a:lnTo>
                    <a:pt x="10156" y="24554"/>
                  </a:lnTo>
                  <a:lnTo>
                    <a:pt x="19917" y="1"/>
                  </a:lnTo>
                  <a:lnTo>
                    <a:pt x="0" y="7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a:off x="5348750" y="2347100"/>
              <a:ext cx="1105675" cy="428025"/>
            </a:xfrm>
            <a:custGeom>
              <a:avLst/>
              <a:gdLst/>
              <a:ahLst/>
              <a:cxnLst/>
              <a:rect l="l" t="t" r="r" b="b"/>
              <a:pathLst>
                <a:path w="44227" h="17121" extrusionOk="0">
                  <a:moveTo>
                    <a:pt x="36493" y="0"/>
                  </a:moveTo>
                  <a:lnTo>
                    <a:pt x="1" y="13516"/>
                  </a:lnTo>
                  <a:lnTo>
                    <a:pt x="7735" y="17120"/>
                  </a:lnTo>
                  <a:lnTo>
                    <a:pt x="44227" y="3623"/>
                  </a:lnTo>
                  <a:lnTo>
                    <a:pt x="364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0"/>
            <p:cNvSpPr/>
            <p:nvPr/>
          </p:nvSpPr>
          <p:spPr>
            <a:xfrm>
              <a:off x="5348750" y="2347100"/>
              <a:ext cx="1105675" cy="428025"/>
            </a:xfrm>
            <a:custGeom>
              <a:avLst/>
              <a:gdLst/>
              <a:ahLst/>
              <a:cxnLst/>
              <a:rect l="l" t="t" r="r" b="b"/>
              <a:pathLst>
                <a:path w="44227" h="17121" fill="none" extrusionOk="0">
                  <a:moveTo>
                    <a:pt x="7735" y="17120"/>
                  </a:moveTo>
                  <a:lnTo>
                    <a:pt x="1" y="13516"/>
                  </a:lnTo>
                  <a:lnTo>
                    <a:pt x="36493" y="0"/>
                  </a:lnTo>
                  <a:lnTo>
                    <a:pt x="44227" y="3623"/>
                  </a:lnTo>
                  <a:lnTo>
                    <a:pt x="7735" y="17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0"/>
            <p:cNvSpPr/>
            <p:nvPr/>
          </p:nvSpPr>
          <p:spPr>
            <a:xfrm>
              <a:off x="5348750" y="2685000"/>
              <a:ext cx="657975" cy="876650"/>
            </a:xfrm>
            <a:custGeom>
              <a:avLst/>
              <a:gdLst/>
              <a:ahLst/>
              <a:cxnLst/>
              <a:rect l="l" t="t" r="r" b="b"/>
              <a:pathLst>
                <a:path w="26319" h="35066" extrusionOk="0">
                  <a:moveTo>
                    <a:pt x="1" y="0"/>
                  </a:moveTo>
                  <a:lnTo>
                    <a:pt x="18585" y="31462"/>
                  </a:lnTo>
                  <a:lnTo>
                    <a:pt x="26319" y="35066"/>
                  </a:lnTo>
                  <a:lnTo>
                    <a:pt x="7735" y="36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0"/>
            <p:cNvSpPr/>
            <p:nvPr/>
          </p:nvSpPr>
          <p:spPr>
            <a:xfrm>
              <a:off x="5348750" y="2685000"/>
              <a:ext cx="657975" cy="876650"/>
            </a:xfrm>
            <a:custGeom>
              <a:avLst/>
              <a:gdLst/>
              <a:ahLst/>
              <a:cxnLst/>
              <a:rect l="l" t="t" r="r" b="b"/>
              <a:pathLst>
                <a:path w="26319" h="35066" fill="none" extrusionOk="0">
                  <a:moveTo>
                    <a:pt x="26319" y="35066"/>
                  </a:moveTo>
                  <a:lnTo>
                    <a:pt x="18585" y="31462"/>
                  </a:lnTo>
                  <a:lnTo>
                    <a:pt x="1" y="0"/>
                  </a:lnTo>
                  <a:lnTo>
                    <a:pt x="7735" y="3604"/>
                  </a:lnTo>
                  <a:lnTo>
                    <a:pt x="26319" y="35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0"/>
            <p:cNvSpPr/>
            <p:nvPr/>
          </p:nvSpPr>
          <p:spPr>
            <a:xfrm>
              <a:off x="5539750" y="2434375"/>
              <a:ext cx="917500" cy="1131025"/>
            </a:xfrm>
            <a:custGeom>
              <a:avLst/>
              <a:gdLst/>
              <a:ahLst/>
              <a:cxnLst/>
              <a:rect l="l" t="t" r="r" b="b"/>
              <a:pathLst>
                <a:path w="36700" h="45241" extrusionOk="0">
                  <a:moveTo>
                    <a:pt x="36455" y="245"/>
                  </a:moveTo>
                  <a:lnTo>
                    <a:pt x="18660" y="44941"/>
                  </a:lnTo>
                  <a:lnTo>
                    <a:pt x="188" y="13667"/>
                  </a:lnTo>
                  <a:lnTo>
                    <a:pt x="36455" y="245"/>
                  </a:lnTo>
                  <a:close/>
                  <a:moveTo>
                    <a:pt x="36699" y="1"/>
                  </a:moveTo>
                  <a:lnTo>
                    <a:pt x="76" y="13573"/>
                  </a:lnTo>
                  <a:lnTo>
                    <a:pt x="1" y="13592"/>
                  </a:lnTo>
                  <a:lnTo>
                    <a:pt x="18697" y="45241"/>
                  </a:lnTo>
                  <a:lnTo>
                    <a:pt x="36643" y="151"/>
                  </a:lnTo>
                  <a:lnTo>
                    <a:pt x="36699" y="1"/>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0"/>
            <p:cNvSpPr/>
            <p:nvPr/>
          </p:nvSpPr>
          <p:spPr>
            <a:xfrm>
              <a:off x="5581050" y="2478975"/>
              <a:ext cx="834900" cy="1028725"/>
            </a:xfrm>
            <a:custGeom>
              <a:avLst/>
              <a:gdLst/>
              <a:ahLst/>
              <a:cxnLst/>
              <a:rect l="l" t="t" r="r" b="b"/>
              <a:pathLst>
                <a:path w="33396" h="41149" extrusionOk="0">
                  <a:moveTo>
                    <a:pt x="33170" y="225"/>
                  </a:moveTo>
                  <a:lnTo>
                    <a:pt x="16989" y="40829"/>
                  </a:lnTo>
                  <a:lnTo>
                    <a:pt x="207" y="12427"/>
                  </a:lnTo>
                  <a:lnTo>
                    <a:pt x="33170" y="225"/>
                  </a:lnTo>
                  <a:close/>
                  <a:moveTo>
                    <a:pt x="33395" y="0"/>
                  </a:moveTo>
                  <a:lnTo>
                    <a:pt x="76" y="12333"/>
                  </a:lnTo>
                  <a:lnTo>
                    <a:pt x="1" y="12352"/>
                  </a:lnTo>
                  <a:lnTo>
                    <a:pt x="17027" y="41148"/>
                  </a:lnTo>
                  <a:lnTo>
                    <a:pt x="25211" y="20574"/>
                  </a:lnTo>
                  <a:lnTo>
                    <a:pt x="33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0"/>
            <p:cNvSpPr/>
            <p:nvPr/>
          </p:nvSpPr>
          <p:spPr>
            <a:xfrm>
              <a:off x="5622825" y="2523075"/>
              <a:ext cx="752300" cy="926425"/>
            </a:xfrm>
            <a:custGeom>
              <a:avLst/>
              <a:gdLst/>
              <a:ahLst/>
              <a:cxnLst/>
              <a:rect l="l" t="t" r="r" b="b"/>
              <a:pathLst>
                <a:path w="30092" h="37057" extrusionOk="0">
                  <a:moveTo>
                    <a:pt x="29847" y="226"/>
                  </a:moveTo>
                  <a:lnTo>
                    <a:pt x="15299" y="36756"/>
                  </a:lnTo>
                  <a:lnTo>
                    <a:pt x="207" y="11208"/>
                  </a:lnTo>
                  <a:lnTo>
                    <a:pt x="29847" y="226"/>
                  </a:lnTo>
                  <a:close/>
                  <a:moveTo>
                    <a:pt x="30091" y="1"/>
                  </a:moveTo>
                  <a:lnTo>
                    <a:pt x="75" y="11114"/>
                  </a:lnTo>
                  <a:lnTo>
                    <a:pt x="0" y="11132"/>
                  </a:lnTo>
                  <a:lnTo>
                    <a:pt x="15318" y="37056"/>
                  </a:lnTo>
                  <a:lnTo>
                    <a:pt x="22695" y="18547"/>
                  </a:lnTo>
                  <a:lnTo>
                    <a:pt x="30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0"/>
            <p:cNvSpPr/>
            <p:nvPr/>
          </p:nvSpPr>
          <p:spPr>
            <a:xfrm>
              <a:off x="5664575" y="2567200"/>
              <a:ext cx="669250" cy="824575"/>
            </a:xfrm>
            <a:custGeom>
              <a:avLst/>
              <a:gdLst/>
              <a:ahLst/>
              <a:cxnLst/>
              <a:rect l="l" t="t" r="r" b="b"/>
              <a:pathLst>
                <a:path w="26770" h="32983" extrusionOk="0">
                  <a:moveTo>
                    <a:pt x="26525" y="226"/>
                  </a:moveTo>
                  <a:lnTo>
                    <a:pt x="13610" y="32682"/>
                  </a:lnTo>
                  <a:lnTo>
                    <a:pt x="189" y="9987"/>
                  </a:lnTo>
                  <a:lnTo>
                    <a:pt x="26525" y="226"/>
                  </a:lnTo>
                  <a:close/>
                  <a:moveTo>
                    <a:pt x="26769" y="0"/>
                  </a:moveTo>
                  <a:lnTo>
                    <a:pt x="76" y="9874"/>
                  </a:lnTo>
                  <a:lnTo>
                    <a:pt x="1" y="9912"/>
                  </a:lnTo>
                  <a:lnTo>
                    <a:pt x="13629" y="32982"/>
                  </a:lnTo>
                  <a:lnTo>
                    <a:pt x="20199" y="16501"/>
                  </a:lnTo>
                  <a:lnTo>
                    <a:pt x="26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0"/>
            <p:cNvSpPr/>
            <p:nvPr/>
          </p:nvSpPr>
          <p:spPr>
            <a:xfrm>
              <a:off x="5706350" y="2611300"/>
              <a:ext cx="586175" cy="722750"/>
            </a:xfrm>
            <a:custGeom>
              <a:avLst/>
              <a:gdLst/>
              <a:ahLst/>
              <a:cxnLst/>
              <a:rect l="l" t="t" r="r" b="b"/>
              <a:pathLst>
                <a:path w="23447" h="28910" extrusionOk="0">
                  <a:moveTo>
                    <a:pt x="23221" y="245"/>
                  </a:moveTo>
                  <a:lnTo>
                    <a:pt x="11921" y="28609"/>
                  </a:lnTo>
                  <a:lnTo>
                    <a:pt x="188" y="8767"/>
                  </a:lnTo>
                  <a:lnTo>
                    <a:pt x="23221" y="245"/>
                  </a:lnTo>
                  <a:close/>
                  <a:moveTo>
                    <a:pt x="23447" y="1"/>
                  </a:moveTo>
                  <a:lnTo>
                    <a:pt x="1" y="8692"/>
                  </a:lnTo>
                  <a:lnTo>
                    <a:pt x="11939" y="28909"/>
                  </a:lnTo>
                  <a:lnTo>
                    <a:pt x="17702" y="14474"/>
                  </a:lnTo>
                  <a:lnTo>
                    <a:pt x="23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0"/>
            <p:cNvSpPr/>
            <p:nvPr/>
          </p:nvSpPr>
          <p:spPr>
            <a:xfrm>
              <a:off x="5748125" y="2655900"/>
              <a:ext cx="503575" cy="620425"/>
            </a:xfrm>
            <a:custGeom>
              <a:avLst/>
              <a:gdLst/>
              <a:ahLst/>
              <a:cxnLst/>
              <a:rect l="l" t="t" r="r" b="b"/>
              <a:pathLst>
                <a:path w="20143" h="24817" extrusionOk="0">
                  <a:moveTo>
                    <a:pt x="19898" y="225"/>
                  </a:moveTo>
                  <a:lnTo>
                    <a:pt x="10231" y="24516"/>
                  </a:lnTo>
                  <a:lnTo>
                    <a:pt x="188" y="7528"/>
                  </a:lnTo>
                  <a:lnTo>
                    <a:pt x="19898" y="225"/>
                  </a:lnTo>
                  <a:close/>
                  <a:moveTo>
                    <a:pt x="20142" y="0"/>
                  </a:moveTo>
                  <a:lnTo>
                    <a:pt x="0" y="7453"/>
                  </a:lnTo>
                  <a:lnTo>
                    <a:pt x="10250" y="24817"/>
                  </a:lnTo>
                  <a:lnTo>
                    <a:pt x="20142" y="0"/>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5" name="Google Shape;1815;p30"/>
          <p:cNvGrpSpPr/>
          <p:nvPr/>
        </p:nvGrpSpPr>
        <p:grpSpPr>
          <a:xfrm>
            <a:off x="336475" y="258625"/>
            <a:ext cx="378900" cy="472250"/>
            <a:chOff x="2459875" y="3181675"/>
            <a:chExt cx="378900" cy="472250"/>
          </a:xfrm>
        </p:grpSpPr>
        <p:sp>
          <p:nvSpPr>
            <p:cNvPr id="1816" name="Google Shape;1816;p30"/>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0"/>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0"/>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9" name="Google Shape;1819;p30"/>
          <p:cNvSpPr/>
          <p:nvPr/>
        </p:nvSpPr>
        <p:spPr>
          <a:xfrm rot="-1005388">
            <a:off x="1535699" y="-2453"/>
            <a:ext cx="489066" cy="422258"/>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0" name="Google Shape;1820;p30"/>
          <p:cNvGrpSpPr/>
          <p:nvPr/>
        </p:nvGrpSpPr>
        <p:grpSpPr>
          <a:xfrm>
            <a:off x="-447743" y="652719"/>
            <a:ext cx="1253407" cy="1311078"/>
            <a:chOff x="4385625" y="4289775"/>
            <a:chExt cx="983450" cy="1028700"/>
          </a:xfrm>
        </p:grpSpPr>
        <p:sp>
          <p:nvSpPr>
            <p:cNvPr id="1821" name="Google Shape;1821;p30"/>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0"/>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0"/>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0"/>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0"/>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0"/>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7">
    <p:spTree>
      <p:nvGrpSpPr>
        <p:cNvPr id="1" name="Shape 1827"/>
        <p:cNvGrpSpPr/>
        <p:nvPr/>
      </p:nvGrpSpPr>
      <p:grpSpPr>
        <a:xfrm>
          <a:off x="0" y="0"/>
          <a:ext cx="0" cy="0"/>
          <a:chOff x="0" y="0"/>
          <a:chExt cx="0" cy="0"/>
        </a:xfrm>
      </p:grpSpPr>
      <p:sp>
        <p:nvSpPr>
          <p:cNvPr id="1828" name="Google Shape;1828;p31"/>
          <p:cNvSpPr/>
          <p:nvPr/>
        </p:nvSpPr>
        <p:spPr>
          <a:xfrm rot="-1852365">
            <a:off x="7995334" y="4259300"/>
            <a:ext cx="1198519" cy="1036401"/>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1"/>
          <p:cNvSpPr/>
          <p:nvPr/>
        </p:nvSpPr>
        <p:spPr>
          <a:xfrm rot="-1853654">
            <a:off x="8681008" y="4805923"/>
            <a:ext cx="296813" cy="256579"/>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31"/>
          <p:cNvGrpSpPr/>
          <p:nvPr/>
        </p:nvGrpSpPr>
        <p:grpSpPr>
          <a:xfrm rot="-2085203" flipH="1">
            <a:off x="7940386" y="47755"/>
            <a:ext cx="1198514" cy="1244002"/>
            <a:chOff x="238125" y="3112025"/>
            <a:chExt cx="716000" cy="743175"/>
          </a:xfrm>
        </p:grpSpPr>
        <p:sp>
          <p:nvSpPr>
            <p:cNvPr id="1831" name="Google Shape;1831;p31"/>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1"/>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1"/>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31"/>
          <p:cNvGrpSpPr/>
          <p:nvPr/>
        </p:nvGrpSpPr>
        <p:grpSpPr>
          <a:xfrm>
            <a:off x="176450" y="4439275"/>
            <a:ext cx="378900" cy="472250"/>
            <a:chOff x="2459875" y="3181675"/>
            <a:chExt cx="378900" cy="472250"/>
          </a:xfrm>
        </p:grpSpPr>
        <p:sp>
          <p:nvSpPr>
            <p:cNvPr id="1835" name="Google Shape;1835;p31"/>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1"/>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1"/>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31"/>
          <p:cNvGrpSpPr/>
          <p:nvPr/>
        </p:nvGrpSpPr>
        <p:grpSpPr>
          <a:xfrm rot="-2700000">
            <a:off x="8368168" y="2927841"/>
            <a:ext cx="481295" cy="473620"/>
            <a:chOff x="1433950" y="3130850"/>
            <a:chExt cx="481300" cy="473625"/>
          </a:xfrm>
        </p:grpSpPr>
        <p:sp>
          <p:nvSpPr>
            <p:cNvPr id="1839" name="Google Shape;1839;p31"/>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1"/>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1"/>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1"/>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1"/>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1"/>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5" name="Google Shape;1845;p31"/>
          <p:cNvGrpSpPr/>
          <p:nvPr/>
        </p:nvGrpSpPr>
        <p:grpSpPr>
          <a:xfrm rot="3076494" flipH="1">
            <a:off x="-303535" y="-214130"/>
            <a:ext cx="1253395" cy="1311066"/>
            <a:chOff x="4385625" y="4289775"/>
            <a:chExt cx="983450" cy="1028700"/>
          </a:xfrm>
        </p:grpSpPr>
        <p:sp>
          <p:nvSpPr>
            <p:cNvPr id="1846" name="Google Shape;1846;p31"/>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31"/>
          <p:cNvGrpSpPr/>
          <p:nvPr/>
        </p:nvGrpSpPr>
        <p:grpSpPr>
          <a:xfrm rot="-5400000">
            <a:off x="3558350" y="-2231150"/>
            <a:ext cx="2289250" cy="3059825"/>
            <a:chOff x="2215325" y="2417050"/>
            <a:chExt cx="2289250" cy="3059825"/>
          </a:xfrm>
        </p:grpSpPr>
        <p:sp>
          <p:nvSpPr>
            <p:cNvPr id="1853" name="Google Shape;1853;p31"/>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1"/>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1"/>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5" name="Google Shape;1885;p31"/>
          <p:cNvSpPr/>
          <p:nvPr/>
        </p:nvSpPr>
        <p:spPr>
          <a:xfrm rot="1266272">
            <a:off x="385985" y="154304"/>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6" name="Google Shape;1886;p31"/>
          <p:cNvGrpSpPr/>
          <p:nvPr/>
        </p:nvGrpSpPr>
        <p:grpSpPr>
          <a:xfrm>
            <a:off x="1398450" y="105475"/>
            <a:ext cx="481300" cy="473625"/>
            <a:chOff x="1433950" y="3130850"/>
            <a:chExt cx="481300" cy="473625"/>
          </a:xfrm>
        </p:grpSpPr>
        <p:sp>
          <p:nvSpPr>
            <p:cNvPr id="1887" name="Google Shape;1887;p31"/>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1"/>
          <p:cNvGrpSpPr/>
          <p:nvPr/>
        </p:nvGrpSpPr>
        <p:grpSpPr>
          <a:xfrm>
            <a:off x="131178" y="3409216"/>
            <a:ext cx="1198512" cy="1244001"/>
            <a:chOff x="238125" y="3112025"/>
            <a:chExt cx="716000" cy="743175"/>
          </a:xfrm>
        </p:grpSpPr>
        <p:sp>
          <p:nvSpPr>
            <p:cNvPr id="1894" name="Google Shape;1894;p31"/>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31"/>
          <p:cNvGrpSpPr/>
          <p:nvPr/>
        </p:nvGrpSpPr>
        <p:grpSpPr>
          <a:xfrm rot="3076494" flipH="1">
            <a:off x="7972815" y="3986395"/>
            <a:ext cx="1253395" cy="1311066"/>
            <a:chOff x="4385625" y="4289775"/>
            <a:chExt cx="983450" cy="1028700"/>
          </a:xfrm>
        </p:grpSpPr>
        <p:sp>
          <p:nvSpPr>
            <p:cNvPr id="1898" name="Google Shape;1898;p31"/>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2"/>
        <p:cNvGrpSpPr/>
        <p:nvPr/>
      </p:nvGrpSpPr>
      <p:grpSpPr>
        <a:xfrm>
          <a:off x="0" y="0"/>
          <a:ext cx="0" cy="0"/>
          <a:chOff x="0" y="0"/>
          <a:chExt cx="0" cy="0"/>
        </a:xfrm>
      </p:grpSpPr>
      <p:sp>
        <p:nvSpPr>
          <p:cNvPr id="173" name="Google Shape;173;p4"/>
          <p:cNvSpPr txBox="1">
            <a:spLocks noGrp="1"/>
          </p:cNvSpPr>
          <p:nvPr>
            <p:ph type="title"/>
          </p:nvPr>
        </p:nvSpPr>
        <p:spPr>
          <a:xfrm>
            <a:off x="713225" y="585216"/>
            <a:ext cx="7717500" cy="2946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a:endParaRPr/>
          </a:p>
        </p:txBody>
      </p:sp>
      <p:sp>
        <p:nvSpPr>
          <p:cNvPr id="174" name="Google Shape;174;p4"/>
          <p:cNvSpPr txBox="1">
            <a:spLocks noGrp="1"/>
          </p:cNvSpPr>
          <p:nvPr>
            <p:ph type="body" idx="1"/>
          </p:nvPr>
        </p:nvSpPr>
        <p:spPr>
          <a:xfrm>
            <a:off x="713225" y="1021650"/>
            <a:ext cx="7717500" cy="3499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AutoNum type="arabicPeriod"/>
              <a:defRPr sz="1200"/>
            </a:lvl1pPr>
            <a:lvl2pPr marL="914400" lvl="1" indent="-330200" rtl="0">
              <a:spcBef>
                <a:spcPts val="0"/>
              </a:spcBef>
              <a:spcAft>
                <a:spcPts val="0"/>
              </a:spcAft>
              <a:buSzPts val="1600"/>
              <a:buAutoNum type="alphaLcPeriod"/>
              <a:defRPr/>
            </a:lvl2pPr>
            <a:lvl3pPr marL="1371600" lvl="2" indent="-330200" rtl="0">
              <a:spcBef>
                <a:spcPts val="0"/>
              </a:spcBef>
              <a:spcAft>
                <a:spcPts val="0"/>
              </a:spcAft>
              <a:buSzPts val="1600"/>
              <a:buAutoNum type="romanLcPeriod"/>
              <a:defRPr/>
            </a:lvl3pPr>
            <a:lvl4pPr marL="1828800" lvl="3" indent="-330200" rtl="0">
              <a:spcBef>
                <a:spcPts val="0"/>
              </a:spcBef>
              <a:spcAft>
                <a:spcPts val="0"/>
              </a:spcAft>
              <a:buSzPts val="1600"/>
              <a:buAutoNum type="arabicPeriod"/>
              <a:defRPr/>
            </a:lvl4pPr>
            <a:lvl5pPr marL="2286000" lvl="4" indent="-330200" rtl="0">
              <a:spcBef>
                <a:spcPts val="0"/>
              </a:spcBef>
              <a:spcAft>
                <a:spcPts val="0"/>
              </a:spcAft>
              <a:buSzPts val="1600"/>
              <a:buAutoNum type="alphaLcPeriod"/>
              <a:defRPr/>
            </a:lvl5pPr>
            <a:lvl6pPr marL="2743200" lvl="5" indent="-330200" rtl="0">
              <a:spcBef>
                <a:spcPts val="0"/>
              </a:spcBef>
              <a:spcAft>
                <a:spcPts val="0"/>
              </a:spcAft>
              <a:buSzPts val="1600"/>
              <a:buAutoNum type="romanLcPeriod"/>
              <a:defRPr/>
            </a:lvl6pPr>
            <a:lvl7pPr marL="3200400" lvl="6" indent="-330200" rtl="0">
              <a:spcBef>
                <a:spcPts val="0"/>
              </a:spcBef>
              <a:spcAft>
                <a:spcPts val="0"/>
              </a:spcAft>
              <a:buSzPts val="1600"/>
              <a:buAutoNum type="arabicPeriod"/>
              <a:defRPr/>
            </a:lvl7pPr>
            <a:lvl8pPr marL="3657600" lvl="7" indent="-330200" rtl="0">
              <a:spcBef>
                <a:spcPts val="0"/>
              </a:spcBef>
              <a:spcAft>
                <a:spcPts val="0"/>
              </a:spcAft>
              <a:buSzPts val="1600"/>
              <a:buAutoNum type="alphaLcPeriod"/>
              <a:defRPr/>
            </a:lvl8pPr>
            <a:lvl9pPr marL="4114800" lvl="8" indent="-330200" rtl="0">
              <a:spcBef>
                <a:spcPts val="0"/>
              </a:spcBef>
              <a:spcAft>
                <a:spcPts val="0"/>
              </a:spcAft>
              <a:buSzPts val="1600"/>
              <a:buAutoNum type="romanLcPeriod"/>
              <a:defRPr/>
            </a:lvl9pPr>
          </a:lstStyle>
          <a:p>
            <a:endParaRPr/>
          </a:p>
        </p:txBody>
      </p:sp>
      <p:grpSp>
        <p:nvGrpSpPr>
          <p:cNvPr id="175" name="Google Shape;175;p4"/>
          <p:cNvGrpSpPr/>
          <p:nvPr/>
        </p:nvGrpSpPr>
        <p:grpSpPr>
          <a:xfrm rot="-5400000">
            <a:off x="3558350" y="-2231150"/>
            <a:ext cx="2289250" cy="3059825"/>
            <a:chOff x="2215325" y="2417050"/>
            <a:chExt cx="2289250" cy="3059825"/>
          </a:xfrm>
        </p:grpSpPr>
        <p:sp>
          <p:nvSpPr>
            <p:cNvPr id="176" name="Google Shape;176;p4"/>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4"/>
          <p:cNvGrpSpPr/>
          <p:nvPr/>
        </p:nvGrpSpPr>
        <p:grpSpPr>
          <a:xfrm rot="-2085203" flipH="1">
            <a:off x="7940386" y="47755"/>
            <a:ext cx="1198514" cy="1244002"/>
            <a:chOff x="238125" y="3112025"/>
            <a:chExt cx="716000" cy="743175"/>
          </a:xfrm>
        </p:grpSpPr>
        <p:sp>
          <p:nvSpPr>
            <p:cNvPr id="209" name="Google Shape;209;p4"/>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4"/>
          <p:cNvSpPr/>
          <p:nvPr/>
        </p:nvSpPr>
        <p:spPr>
          <a:xfrm rot="-1852365">
            <a:off x="7995334" y="4259300"/>
            <a:ext cx="1198519" cy="1036401"/>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1853654">
            <a:off x="8681008" y="4805923"/>
            <a:ext cx="296813" cy="256579"/>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4"/>
          <p:cNvGrpSpPr/>
          <p:nvPr/>
        </p:nvGrpSpPr>
        <p:grpSpPr>
          <a:xfrm rot="-2700000">
            <a:off x="8368168" y="2927841"/>
            <a:ext cx="481295" cy="473620"/>
            <a:chOff x="1433950" y="3130850"/>
            <a:chExt cx="481300" cy="473625"/>
          </a:xfrm>
        </p:grpSpPr>
        <p:sp>
          <p:nvSpPr>
            <p:cNvPr id="215" name="Google Shape;215;p4"/>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4"/>
          <p:cNvGrpSpPr/>
          <p:nvPr/>
        </p:nvGrpSpPr>
        <p:grpSpPr>
          <a:xfrm rot="3748678">
            <a:off x="3565788" y="4442589"/>
            <a:ext cx="2012425" cy="2211761"/>
            <a:chOff x="5348750" y="2347100"/>
            <a:chExt cx="1108500" cy="1218300"/>
          </a:xfrm>
        </p:grpSpPr>
        <p:sp>
          <p:nvSpPr>
            <p:cNvPr id="222" name="Google Shape;222;p4"/>
            <p:cNvSpPr/>
            <p:nvPr/>
          </p:nvSpPr>
          <p:spPr>
            <a:xfrm>
              <a:off x="5810525" y="2568600"/>
              <a:ext cx="437875" cy="703975"/>
            </a:xfrm>
            <a:custGeom>
              <a:avLst/>
              <a:gdLst/>
              <a:ahLst/>
              <a:cxnLst/>
              <a:rect l="l" t="t" r="r" b="b"/>
              <a:pathLst>
                <a:path w="17515" h="28159" extrusionOk="0">
                  <a:moveTo>
                    <a:pt x="9781" y="1"/>
                  </a:moveTo>
                  <a:lnTo>
                    <a:pt x="1" y="24554"/>
                  </a:lnTo>
                  <a:lnTo>
                    <a:pt x="7754" y="28158"/>
                  </a:lnTo>
                  <a:lnTo>
                    <a:pt x="17515" y="3605"/>
                  </a:lnTo>
                  <a:lnTo>
                    <a:pt x="9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5810525" y="2568600"/>
              <a:ext cx="437875" cy="703975"/>
            </a:xfrm>
            <a:custGeom>
              <a:avLst/>
              <a:gdLst/>
              <a:ahLst/>
              <a:cxnLst/>
              <a:rect l="l" t="t" r="r" b="b"/>
              <a:pathLst>
                <a:path w="17515" h="28159" fill="none" extrusionOk="0">
                  <a:moveTo>
                    <a:pt x="7754" y="28158"/>
                  </a:moveTo>
                  <a:lnTo>
                    <a:pt x="1" y="24554"/>
                  </a:lnTo>
                  <a:lnTo>
                    <a:pt x="9781" y="1"/>
                  </a:lnTo>
                  <a:lnTo>
                    <a:pt x="17515" y="3605"/>
                  </a:lnTo>
                  <a:lnTo>
                    <a:pt x="7754" y="28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5542100" y="2437675"/>
              <a:ext cx="912325" cy="1123975"/>
            </a:xfrm>
            <a:custGeom>
              <a:avLst/>
              <a:gdLst/>
              <a:ahLst/>
              <a:cxnLst/>
              <a:rect l="l" t="t" r="r" b="b"/>
              <a:pathLst>
                <a:path w="36493" h="44959" extrusionOk="0">
                  <a:moveTo>
                    <a:pt x="28252" y="8842"/>
                  </a:moveTo>
                  <a:lnTo>
                    <a:pt x="18491" y="33395"/>
                  </a:lnTo>
                  <a:lnTo>
                    <a:pt x="8335" y="16219"/>
                  </a:lnTo>
                  <a:lnTo>
                    <a:pt x="28252" y="8842"/>
                  </a:lnTo>
                  <a:close/>
                  <a:moveTo>
                    <a:pt x="36493" y="0"/>
                  </a:moveTo>
                  <a:lnTo>
                    <a:pt x="1" y="13497"/>
                  </a:lnTo>
                  <a:lnTo>
                    <a:pt x="18585" y="44959"/>
                  </a:lnTo>
                  <a:lnTo>
                    <a:pt x="364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5542100" y="2437675"/>
              <a:ext cx="912325" cy="1123975"/>
            </a:xfrm>
            <a:custGeom>
              <a:avLst/>
              <a:gdLst/>
              <a:ahLst/>
              <a:cxnLst/>
              <a:rect l="l" t="t" r="r" b="b"/>
              <a:pathLst>
                <a:path w="36493" h="44959" fill="none" extrusionOk="0">
                  <a:moveTo>
                    <a:pt x="1" y="13497"/>
                  </a:moveTo>
                  <a:lnTo>
                    <a:pt x="36493" y="0"/>
                  </a:lnTo>
                  <a:lnTo>
                    <a:pt x="18585" y="44959"/>
                  </a:lnTo>
                  <a:lnTo>
                    <a:pt x="1" y="134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5750475" y="2658700"/>
              <a:ext cx="497925" cy="613875"/>
            </a:xfrm>
            <a:custGeom>
              <a:avLst/>
              <a:gdLst/>
              <a:ahLst/>
              <a:cxnLst/>
              <a:rect l="l" t="t" r="r" b="b"/>
              <a:pathLst>
                <a:path w="19917" h="24555" fill="none" extrusionOk="0">
                  <a:moveTo>
                    <a:pt x="0" y="7378"/>
                  </a:moveTo>
                  <a:lnTo>
                    <a:pt x="10156" y="24554"/>
                  </a:lnTo>
                  <a:lnTo>
                    <a:pt x="19917" y="1"/>
                  </a:lnTo>
                  <a:lnTo>
                    <a:pt x="0" y="7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5348750" y="2347100"/>
              <a:ext cx="1105675" cy="428025"/>
            </a:xfrm>
            <a:custGeom>
              <a:avLst/>
              <a:gdLst/>
              <a:ahLst/>
              <a:cxnLst/>
              <a:rect l="l" t="t" r="r" b="b"/>
              <a:pathLst>
                <a:path w="44227" h="17121" extrusionOk="0">
                  <a:moveTo>
                    <a:pt x="36493" y="0"/>
                  </a:moveTo>
                  <a:lnTo>
                    <a:pt x="1" y="13516"/>
                  </a:lnTo>
                  <a:lnTo>
                    <a:pt x="7735" y="17120"/>
                  </a:lnTo>
                  <a:lnTo>
                    <a:pt x="44227" y="3623"/>
                  </a:lnTo>
                  <a:lnTo>
                    <a:pt x="364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5348750" y="2347100"/>
              <a:ext cx="1105675" cy="428025"/>
            </a:xfrm>
            <a:custGeom>
              <a:avLst/>
              <a:gdLst/>
              <a:ahLst/>
              <a:cxnLst/>
              <a:rect l="l" t="t" r="r" b="b"/>
              <a:pathLst>
                <a:path w="44227" h="17121" fill="none" extrusionOk="0">
                  <a:moveTo>
                    <a:pt x="7735" y="17120"/>
                  </a:moveTo>
                  <a:lnTo>
                    <a:pt x="1" y="13516"/>
                  </a:lnTo>
                  <a:lnTo>
                    <a:pt x="36493" y="0"/>
                  </a:lnTo>
                  <a:lnTo>
                    <a:pt x="44227" y="3623"/>
                  </a:lnTo>
                  <a:lnTo>
                    <a:pt x="7735" y="17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5348750" y="2685000"/>
              <a:ext cx="657975" cy="876650"/>
            </a:xfrm>
            <a:custGeom>
              <a:avLst/>
              <a:gdLst/>
              <a:ahLst/>
              <a:cxnLst/>
              <a:rect l="l" t="t" r="r" b="b"/>
              <a:pathLst>
                <a:path w="26319" h="35066" extrusionOk="0">
                  <a:moveTo>
                    <a:pt x="1" y="0"/>
                  </a:moveTo>
                  <a:lnTo>
                    <a:pt x="18585" y="31462"/>
                  </a:lnTo>
                  <a:lnTo>
                    <a:pt x="26319" y="35066"/>
                  </a:lnTo>
                  <a:lnTo>
                    <a:pt x="7735" y="36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5348750" y="2685000"/>
              <a:ext cx="657975" cy="876650"/>
            </a:xfrm>
            <a:custGeom>
              <a:avLst/>
              <a:gdLst/>
              <a:ahLst/>
              <a:cxnLst/>
              <a:rect l="l" t="t" r="r" b="b"/>
              <a:pathLst>
                <a:path w="26319" h="35066" fill="none" extrusionOk="0">
                  <a:moveTo>
                    <a:pt x="26319" y="35066"/>
                  </a:moveTo>
                  <a:lnTo>
                    <a:pt x="18585" y="31462"/>
                  </a:lnTo>
                  <a:lnTo>
                    <a:pt x="1" y="0"/>
                  </a:lnTo>
                  <a:lnTo>
                    <a:pt x="7735" y="3604"/>
                  </a:lnTo>
                  <a:lnTo>
                    <a:pt x="26319" y="35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5539750" y="2434375"/>
              <a:ext cx="917500" cy="1131025"/>
            </a:xfrm>
            <a:custGeom>
              <a:avLst/>
              <a:gdLst/>
              <a:ahLst/>
              <a:cxnLst/>
              <a:rect l="l" t="t" r="r" b="b"/>
              <a:pathLst>
                <a:path w="36700" h="45241" extrusionOk="0">
                  <a:moveTo>
                    <a:pt x="36455" y="245"/>
                  </a:moveTo>
                  <a:lnTo>
                    <a:pt x="18660" y="44941"/>
                  </a:lnTo>
                  <a:lnTo>
                    <a:pt x="188" y="13667"/>
                  </a:lnTo>
                  <a:lnTo>
                    <a:pt x="36455" y="245"/>
                  </a:lnTo>
                  <a:close/>
                  <a:moveTo>
                    <a:pt x="36699" y="1"/>
                  </a:moveTo>
                  <a:lnTo>
                    <a:pt x="76" y="13573"/>
                  </a:lnTo>
                  <a:lnTo>
                    <a:pt x="1" y="13592"/>
                  </a:lnTo>
                  <a:lnTo>
                    <a:pt x="18697" y="45241"/>
                  </a:lnTo>
                  <a:lnTo>
                    <a:pt x="36643" y="151"/>
                  </a:lnTo>
                  <a:lnTo>
                    <a:pt x="36699" y="1"/>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5581050" y="2478975"/>
              <a:ext cx="834900" cy="1028725"/>
            </a:xfrm>
            <a:custGeom>
              <a:avLst/>
              <a:gdLst/>
              <a:ahLst/>
              <a:cxnLst/>
              <a:rect l="l" t="t" r="r" b="b"/>
              <a:pathLst>
                <a:path w="33396" h="41149" extrusionOk="0">
                  <a:moveTo>
                    <a:pt x="33170" y="225"/>
                  </a:moveTo>
                  <a:lnTo>
                    <a:pt x="16989" y="40829"/>
                  </a:lnTo>
                  <a:lnTo>
                    <a:pt x="207" y="12427"/>
                  </a:lnTo>
                  <a:lnTo>
                    <a:pt x="33170" y="225"/>
                  </a:lnTo>
                  <a:close/>
                  <a:moveTo>
                    <a:pt x="33395" y="0"/>
                  </a:moveTo>
                  <a:lnTo>
                    <a:pt x="76" y="12333"/>
                  </a:lnTo>
                  <a:lnTo>
                    <a:pt x="1" y="12352"/>
                  </a:lnTo>
                  <a:lnTo>
                    <a:pt x="17027" y="41148"/>
                  </a:lnTo>
                  <a:lnTo>
                    <a:pt x="25211" y="20574"/>
                  </a:lnTo>
                  <a:lnTo>
                    <a:pt x="33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5622825" y="2523075"/>
              <a:ext cx="752300" cy="926425"/>
            </a:xfrm>
            <a:custGeom>
              <a:avLst/>
              <a:gdLst/>
              <a:ahLst/>
              <a:cxnLst/>
              <a:rect l="l" t="t" r="r" b="b"/>
              <a:pathLst>
                <a:path w="30092" h="37057" extrusionOk="0">
                  <a:moveTo>
                    <a:pt x="29847" y="226"/>
                  </a:moveTo>
                  <a:lnTo>
                    <a:pt x="15299" y="36756"/>
                  </a:lnTo>
                  <a:lnTo>
                    <a:pt x="207" y="11208"/>
                  </a:lnTo>
                  <a:lnTo>
                    <a:pt x="29847" y="226"/>
                  </a:lnTo>
                  <a:close/>
                  <a:moveTo>
                    <a:pt x="30091" y="1"/>
                  </a:moveTo>
                  <a:lnTo>
                    <a:pt x="75" y="11114"/>
                  </a:lnTo>
                  <a:lnTo>
                    <a:pt x="0" y="11132"/>
                  </a:lnTo>
                  <a:lnTo>
                    <a:pt x="15318" y="37056"/>
                  </a:lnTo>
                  <a:lnTo>
                    <a:pt x="22695" y="18547"/>
                  </a:lnTo>
                  <a:lnTo>
                    <a:pt x="30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5664575" y="2567200"/>
              <a:ext cx="669250" cy="824575"/>
            </a:xfrm>
            <a:custGeom>
              <a:avLst/>
              <a:gdLst/>
              <a:ahLst/>
              <a:cxnLst/>
              <a:rect l="l" t="t" r="r" b="b"/>
              <a:pathLst>
                <a:path w="26770" h="32983" extrusionOk="0">
                  <a:moveTo>
                    <a:pt x="26525" y="226"/>
                  </a:moveTo>
                  <a:lnTo>
                    <a:pt x="13610" y="32682"/>
                  </a:lnTo>
                  <a:lnTo>
                    <a:pt x="189" y="9987"/>
                  </a:lnTo>
                  <a:lnTo>
                    <a:pt x="26525" y="226"/>
                  </a:lnTo>
                  <a:close/>
                  <a:moveTo>
                    <a:pt x="26769" y="0"/>
                  </a:moveTo>
                  <a:lnTo>
                    <a:pt x="76" y="9874"/>
                  </a:lnTo>
                  <a:lnTo>
                    <a:pt x="1" y="9912"/>
                  </a:lnTo>
                  <a:lnTo>
                    <a:pt x="13629" y="32982"/>
                  </a:lnTo>
                  <a:lnTo>
                    <a:pt x="20199" y="16501"/>
                  </a:lnTo>
                  <a:lnTo>
                    <a:pt x="26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5706350" y="2611300"/>
              <a:ext cx="586175" cy="722750"/>
            </a:xfrm>
            <a:custGeom>
              <a:avLst/>
              <a:gdLst/>
              <a:ahLst/>
              <a:cxnLst/>
              <a:rect l="l" t="t" r="r" b="b"/>
              <a:pathLst>
                <a:path w="23447" h="28910" extrusionOk="0">
                  <a:moveTo>
                    <a:pt x="23221" y="245"/>
                  </a:moveTo>
                  <a:lnTo>
                    <a:pt x="11921" y="28609"/>
                  </a:lnTo>
                  <a:lnTo>
                    <a:pt x="188" y="8767"/>
                  </a:lnTo>
                  <a:lnTo>
                    <a:pt x="23221" y="245"/>
                  </a:lnTo>
                  <a:close/>
                  <a:moveTo>
                    <a:pt x="23447" y="1"/>
                  </a:moveTo>
                  <a:lnTo>
                    <a:pt x="1" y="8692"/>
                  </a:lnTo>
                  <a:lnTo>
                    <a:pt x="11939" y="28909"/>
                  </a:lnTo>
                  <a:lnTo>
                    <a:pt x="17702" y="14474"/>
                  </a:lnTo>
                  <a:lnTo>
                    <a:pt x="23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5748125" y="2655900"/>
              <a:ext cx="503575" cy="620425"/>
            </a:xfrm>
            <a:custGeom>
              <a:avLst/>
              <a:gdLst/>
              <a:ahLst/>
              <a:cxnLst/>
              <a:rect l="l" t="t" r="r" b="b"/>
              <a:pathLst>
                <a:path w="20143" h="24817" extrusionOk="0">
                  <a:moveTo>
                    <a:pt x="19898" y="225"/>
                  </a:moveTo>
                  <a:lnTo>
                    <a:pt x="10231" y="24516"/>
                  </a:lnTo>
                  <a:lnTo>
                    <a:pt x="188" y="7528"/>
                  </a:lnTo>
                  <a:lnTo>
                    <a:pt x="19898" y="225"/>
                  </a:lnTo>
                  <a:close/>
                  <a:moveTo>
                    <a:pt x="20142" y="0"/>
                  </a:moveTo>
                  <a:lnTo>
                    <a:pt x="0" y="7453"/>
                  </a:lnTo>
                  <a:lnTo>
                    <a:pt x="10250" y="24817"/>
                  </a:lnTo>
                  <a:lnTo>
                    <a:pt x="20142" y="0"/>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4"/>
          <p:cNvGrpSpPr/>
          <p:nvPr/>
        </p:nvGrpSpPr>
        <p:grpSpPr>
          <a:xfrm>
            <a:off x="176450" y="4439275"/>
            <a:ext cx="378900" cy="472250"/>
            <a:chOff x="2459875" y="3181675"/>
            <a:chExt cx="378900" cy="472250"/>
          </a:xfrm>
        </p:grpSpPr>
        <p:sp>
          <p:nvSpPr>
            <p:cNvPr id="238" name="Google Shape;238;p4"/>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4"/>
          <p:cNvGrpSpPr/>
          <p:nvPr/>
        </p:nvGrpSpPr>
        <p:grpSpPr>
          <a:xfrm rot="3076494" flipH="1">
            <a:off x="-303535" y="-214130"/>
            <a:ext cx="1253395" cy="1311066"/>
            <a:chOff x="4385625" y="4289775"/>
            <a:chExt cx="983450" cy="1028700"/>
          </a:xfrm>
        </p:grpSpPr>
        <p:sp>
          <p:nvSpPr>
            <p:cNvPr id="242" name="Google Shape;242;p4"/>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2">
  <p:cSld name="TITLE_1">
    <p:spTree>
      <p:nvGrpSpPr>
        <p:cNvPr id="1" name="Shape 1904"/>
        <p:cNvGrpSpPr/>
        <p:nvPr/>
      </p:nvGrpSpPr>
      <p:grpSpPr>
        <a:xfrm>
          <a:off x="0" y="0"/>
          <a:ext cx="0" cy="0"/>
          <a:chOff x="0" y="0"/>
          <a:chExt cx="0" cy="0"/>
        </a:xfrm>
      </p:grpSpPr>
      <p:grpSp>
        <p:nvGrpSpPr>
          <p:cNvPr id="1905" name="Google Shape;1905;p32"/>
          <p:cNvGrpSpPr/>
          <p:nvPr/>
        </p:nvGrpSpPr>
        <p:grpSpPr>
          <a:xfrm>
            <a:off x="126425" y="247588"/>
            <a:ext cx="481300" cy="473625"/>
            <a:chOff x="1433950" y="3130850"/>
            <a:chExt cx="481300" cy="473625"/>
          </a:xfrm>
        </p:grpSpPr>
        <p:sp>
          <p:nvSpPr>
            <p:cNvPr id="1906" name="Google Shape;1906;p32"/>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32"/>
          <p:cNvGrpSpPr/>
          <p:nvPr/>
        </p:nvGrpSpPr>
        <p:grpSpPr>
          <a:xfrm>
            <a:off x="551300" y="-210687"/>
            <a:ext cx="892900" cy="888725"/>
            <a:chOff x="3655725" y="3261075"/>
            <a:chExt cx="892900" cy="888725"/>
          </a:xfrm>
        </p:grpSpPr>
        <p:sp>
          <p:nvSpPr>
            <p:cNvPr id="1913" name="Google Shape;1913;p32"/>
            <p:cNvSpPr/>
            <p:nvPr/>
          </p:nvSpPr>
          <p:spPr>
            <a:xfrm>
              <a:off x="3925250" y="3578675"/>
              <a:ext cx="321100" cy="271650"/>
            </a:xfrm>
            <a:custGeom>
              <a:avLst/>
              <a:gdLst/>
              <a:ahLst/>
              <a:cxnLst/>
              <a:rect l="l" t="t" r="r" b="b"/>
              <a:pathLst>
                <a:path w="12844" h="10866" extrusionOk="0">
                  <a:moveTo>
                    <a:pt x="1" y="0"/>
                  </a:moveTo>
                  <a:lnTo>
                    <a:pt x="8637" y="9835"/>
                  </a:lnTo>
                  <a:lnTo>
                    <a:pt x="12844" y="10865"/>
                  </a:lnTo>
                  <a:lnTo>
                    <a:pt x="4180" y="103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3925250" y="3483250"/>
              <a:ext cx="415825" cy="121225"/>
            </a:xfrm>
            <a:custGeom>
              <a:avLst/>
              <a:gdLst/>
              <a:ahLst/>
              <a:cxnLst/>
              <a:rect l="l" t="t" r="r" b="b"/>
              <a:pathLst>
                <a:path w="16633" h="4849" extrusionOk="0">
                  <a:moveTo>
                    <a:pt x="12454" y="1"/>
                  </a:moveTo>
                  <a:lnTo>
                    <a:pt x="1" y="3817"/>
                  </a:lnTo>
                  <a:lnTo>
                    <a:pt x="4180" y="4848"/>
                  </a:lnTo>
                  <a:lnTo>
                    <a:pt x="16633" y="1059"/>
                  </a:lnTo>
                  <a:lnTo>
                    <a:pt x="1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3655725" y="3261075"/>
              <a:ext cx="788425" cy="862950"/>
            </a:xfrm>
            <a:custGeom>
              <a:avLst/>
              <a:gdLst/>
              <a:ahLst/>
              <a:cxnLst/>
              <a:rect l="l" t="t" r="r" b="b"/>
              <a:pathLst>
                <a:path w="31537" h="34518" extrusionOk="0">
                  <a:moveTo>
                    <a:pt x="23235" y="8888"/>
                  </a:moveTo>
                  <a:lnTo>
                    <a:pt x="19418" y="22539"/>
                  </a:lnTo>
                  <a:lnTo>
                    <a:pt x="10782" y="12704"/>
                  </a:lnTo>
                  <a:lnTo>
                    <a:pt x="23235" y="8888"/>
                  </a:lnTo>
                  <a:close/>
                  <a:moveTo>
                    <a:pt x="31537" y="1"/>
                  </a:moveTo>
                  <a:lnTo>
                    <a:pt x="0" y="9612"/>
                  </a:lnTo>
                  <a:lnTo>
                    <a:pt x="21897" y="34518"/>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3655725" y="3261075"/>
              <a:ext cx="788425" cy="862950"/>
            </a:xfrm>
            <a:custGeom>
              <a:avLst/>
              <a:gdLst/>
              <a:ahLst/>
              <a:cxnLst/>
              <a:rect l="l" t="t" r="r" b="b"/>
              <a:pathLst>
                <a:path w="31537" h="34518" fill="none" extrusionOk="0">
                  <a:moveTo>
                    <a:pt x="31537" y="1"/>
                  </a:moveTo>
                  <a:lnTo>
                    <a:pt x="21897" y="34518"/>
                  </a:lnTo>
                  <a:lnTo>
                    <a:pt x="0" y="9612"/>
                  </a:lnTo>
                  <a:lnTo>
                    <a:pt x="3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3925250" y="3483250"/>
              <a:ext cx="311350" cy="341300"/>
            </a:xfrm>
            <a:custGeom>
              <a:avLst/>
              <a:gdLst/>
              <a:ahLst/>
              <a:cxnLst/>
              <a:rect l="l" t="t" r="r" b="b"/>
              <a:pathLst>
                <a:path w="12454" h="13652" fill="none" extrusionOk="0">
                  <a:moveTo>
                    <a:pt x="12454" y="1"/>
                  </a:moveTo>
                  <a:lnTo>
                    <a:pt x="1" y="3817"/>
                  </a:lnTo>
                  <a:lnTo>
                    <a:pt x="8637" y="13652"/>
                  </a:lnTo>
                  <a:lnTo>
                    <a:pt x="124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4203150" y="3261075"/>
              <a:ext cx="345475" cy="888725"/>
            </a:xfrm>
            <a:custGeom>
              <a:avLst/>
              <a:gdLst/>
              <a:ahLst/>
              <a:cxnLst/>
              <a:rect l="l" t="t" r="r" b="b"/>
              <a:pathLst>
                <a:path w="13819" h="35549" extrusionOk="0">
                  <a:moveTo>
                    <a:pt x="9640" y="1"/>
                  </a:moveTo>
                  <a:lnTo>
                    <a:pt x="0" y="34518"/>
                  </a:lnTo>
                  <a:lnTo>
                    <a:pt x="4207" y="35549"/>
                  </a:lnTo>
                  <a:lnTo>
                    <a:pt x="13819" y="1059"/>
                  </a:lnTo>
                  <a:lnTo>
                    <a:pt x="9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32"/>
          <p:cNvGrpSpPr/>
          <p:nvPr/>
        </p:nvGrpSpPr>
        <p:grpSpPr>
          <a:xfrm rot="-2085203" flipH="1">
            <a:off x="8054686" y="3848230"/>
            <a:ext cx="1198514" cy="1244002"/>
            <a:chOff x="238125" y="3112025"/>
            <a:chExt cx="716000" cy="743175"/>
          </a:xfrm>
        </p:grpSpPr>
        <p:sp>
          <p:nvSpPr>
            <p:cNvPr id="1920" name="Google Shape;1920;p32"/>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3" name="Google Shape;1923;p32"/>
          <p:cNvSpPr/>
          <p:nvPr/>
        </p:nvSpPr>
        <p:spPr>
          <a:xfrm rot="-1005388">
            <a:off x="8279399" y="3207472"/>
            <a:ext cx="489066" cy="422258"/>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4" name="Google Shape;1924;p32"/>
          <p:cNvGrpSpPr/>
          <p:nvPr/>
        </p:nvGrpSpPr>
        <p:grpSpPr>
          <a:xfrm rot="-2700000">
            <a:off x="7348993" y="4508991"/>
            <a:ext cx="481295" cy="473620"/>
            <a:chOff x="1433950" y="3130850"/>
            <a:chExt cx="481300" cy="473625"/>
          </a:xfrm>
        </p:grpSpPr>
        <p:sp>
          <p:nvSpPr>
            <p:cNvPr id="1925" name="Google Shape;1925;p32"/>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32"/>
          <p:cNvGrpSpPr/>
          <p:nvPr/>
        </p:nvGrpSpPr>
        <p:grpSpPr>
          <a:xfrm rot="3748678">
            <a:off x="3565788" y="4442589"/>
            <a:ext cx="2012425" cy="2211761"/>
            <a:chOff x="5348750" y="2347100"/>
            <a:chExt cx="1108500" cy="1218300"/>
          </a:xfrm>
        </p:grpSpPr>
        <p:sp>
          <p:nvSpPr>
            <p:cNvPr id="1932" name="Google Shape;1932;p32"/>
            <p:cNvSpPr/>
            <p:nvPr/>
          </p:nvSpPr>
          <p:spPr>
            <a:xfrm>
              <a:off x="5810525" y="2568600"/>
              <a:ext cx="437875" cy="703975"/>
            </a:xfrm>
            <a:custGeom>
              <a:avLst/>
              <a:gdLst/>
              <a:ahLst/>
              <a:cxnLst/>
              <a:rect l="l" t="t" r="r" b="b"/>
              <a:pathLst>
                <a:path w="17515" h="28159" extrusionOk="0">
                  <a:moveTo>
                    <a:pt x="9781" y="1"/>
                  </a:moveTo>
                  <a:lnTo>
                    <a:pt x="1" y="24554"/>
                  </a:lnTo>
                  <a:lnTo>
                    <a:pt x="7754" y="28158"/>
                  </a:lnTo>
                  <a:lnTo>
                    <a:pt x="17515" y="3605"/>
                  </a:lnTo>
                  <a:lnTo>
                    <a:pt x="9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5810525" y="2568600"/>
              <a:ext cx="437875" cy="703975"/>
            </a:xfrm>
            <a:custGeom>
              <a:avLst/>
              <a:gdLst/>
              <a:ahLst/>
              <a:cxnLst/>
              <a:rect l="l" t="t" r="r" b="b"/>
              <a:pathLst>
                <a:path w="17515" h="28159" fill="none" extrusionOk="0">
                  <a:moveTo>
                    <a:pt x="7754" y="28158"/>
                  </a:moveTo>
                  <a:lnTo>
                    <a:pt x="1" y="24554"/>
                  </a:lnTo>
                  <a:lnTo>
                    <a:pt x="9781" y="1"/>
                  </a:lnTo>
                  <a:lnTo>
                    <a:pt x="17515" y="3605"/>
                  </a:lnTo>
                  <a:lnTo>
                    <a:pt x="7754" y="28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5542100" y="2437675"/>
              <a:ext cx="912325" cy="1123975"/>
            </a:xfrm>
            <a:custGeom>
              <a:avLst/>
              <a:gdLst/>
              <a:ahLst/>
              <a:cxnLst/>
              <a:rect l="l" t="t" r="r" b="b"/>
              <a:pathLst>
                <a:path w="36493" h="44959" extrusionOk="0">
                  <a:moveTo>
                    <a:pt x="28252" y="8842"/>
                  </a:moveTo>
                  <a:lnTo>
                    <a:pt x="18491" y="33395"/>
                  </a:lnTo>
                  <a:lnTo>
                    <a:pt x="8335" y="16219"/>
                  </a:lnTo>
                  <a:lnTo>
                    <a:pt x="28252" y="8842"/>
                  </a:lnTo>
                  <a:close/>
                  <a:moveTo>
                    <a:pt x="36493" y="0"/>
                  </a:moveTo>
                  <a:lnTo>
                    <a:pt x="1" y="13497"/>
                  </a:lnTo>
                  <a:lnTo>
                    <a:pt x="18585" y="44959"/>
                  </a:lnTo>
                  <a:lnTo>
                    <a:pt x="364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5542100" y="2437675"/>
              <a:ext cx="912325" cy="1123975"/>
            </a:xfrm>
            <a:custGeom>
              <a:avLst/>
              <a:gdLst/>
              <a:ahLst/>
              <a:cxnLst/>
              <a:rect l="l" t="t" r="r" b="b"/>
              <a:pathLst>
                <a:path w="36493" h="44959" fill="none" extrusionOk="0">
                  <a:moveTo>
                    <a:pt x="1" y="13497"/>
                  </a:moveTo>
                  <a:lnTo>
                    <a:pt x="36493" y="0"/>
                  </a:lnTo>
                  <a:lnTo>
                    <a:pt x="18585" y="44959"/>
                  </a:lnTo>
                  <a:lnTo>
                    <a:pt x="1" y="134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5750475" y="2658700"/>
              <a:ext cx="497925" cy="613875"/>
            </a:xfrm>
            <a:custGeom>
              <a:avLst/>
              <a:gdLst/>
              <a:ahLst/>
              <a:cxnLst/>
              <a:rect l="l" t="t" r="r" b="b"/>
              <a:pathLst>
                <a:path w="19917" h="24555" fill="none" extrusionOk="0">
                  <a:moveTo>
                    <a:pt x="0" y="7378"/>
                  </a:moveTo>
                  <a:lnTo>
                    <a:pt x="10156" y="24554"/>
                  </a:lnTo>
                  <a:lnTo>
                    <a:pt x="19917" y="1"/>
                  </a:lnTo>
                  <a:lnTo>
                    <a:pt x="0" y="7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5348750" y="2347100"/>
              <a:ext cx="1105675" cy="428025"/>
            </a:xfrm>
            <a:custGeom>
              <a:avLst/>
              <a:gdLst/>
              <a:ahLst/>
              <a:cxnLst/>
              <a:rect l="l" t="t" r="r" b="b"/>
              <a:pathLst>
                <a:path w="44227" h="17121" extrusionOk="0">
                  <a:moveTo>
                    <a:pt x="36493" y="0"/>
                  </a:moveTo>
                  <a:lnTo>
                    <a:pt x="1" y="13516"/>
                  </a:lnTo>
                  <a:lnTo>
                    <a:pt x="7735" y="17120"/>
                  </a:lnTo>
                  <a:lnTo>
                    <a:pt x="44227" y="3623"/>
                  </a:lnTo>
                  <a:lnTo>
                    <a:pt x="364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5348750" y="2347100"/>
              <a:ext cx="1105675" cy="428025"/>
            </a:xfrm>
            <a:custGeom>
              <a:avLst/>
              <a:gdLst/>
              <a:ahLst/>
              <a:cxnLst/>
              <a:rect l="l" t="t" r="r" b="b"/>
              <a:pathLst>
                <a:path w="44227" h="17121" fill="none" extrusionOk="0">
                  <a:moveTo>
                    <a:pt x="7735" y="17120"/>
                  </a:moveTo>
                  <a:lnTo>
                    <a:pt x="1" y="13516"/>
                  </a:lnTo>
                  <a:lnTo>
                    <a:pt x="36493" y="0"/>
                  </a:lnTo>
                  <a:lnTo>
                    <a:pt x="44227" y="3623"/>
                  </a:lnTo>
                  <a:lnTo>
                    <a:pt x="7735" y="17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5348750" y="2685000"/>
              <a:ext cx="657975" cy="876650"/>
            </a:xfrm>
            <a:custGeom>
              <a:avLst/>
              <a:gdLst/>
              <a:ahLst/>
              <a:cxnLst/>
              <a:rect l="l" t="t" r="r" b="b"/>
              <a:pathLst>
                <a:path w="26319" h="35066" extrusionOk="0">
                  <a:moveTo>
                    <a:pt x="1" y="0"/>
                  </a:moveTo>
                  <a:lnTo>
                    <a:pt x="18585" y="31462"/>
                  </a:lnTo>
                  <a:lnTo>
                    <a:pt x="26319" y="35066"/>
                  </a:lnTo>
                  <a:lnTo>
                    <a:pt x="7735" y="36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5348750" y="2685000"/>
              <a:ext cx="657975" cy="876650"/>
            </a:xfrm>
            <a:custGeom>
              <a:avLst/>
              <a:gdLst/>
              <a:ahLst/>
              <a:cxnLst/>
              <a:rect l="l" t="t" r="r" b="b"/>
              <a:pathLst>
                <a:path w="26319" h="35066" fill="none" extrusionOk="0">
                  <a:moveTo>
                    <a:pt x="26319" y="35066"/>
                  </a:moveTo>
                  <a:lnTo>
                    <a:pt x="18585" y="31462"/>
                  </a:lnTo>
                  <a:lnTo>
                    <a:pt x="1" y="0"/>
                  </a:lnTo>
                  <a:lnTo>
                    <a:pt x="7735" y="3604"/>
                  </a:lnTo>
                  <a:lnTo>
                    <a:pt x="26319" y="35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5539750" y="2434375"/>
              <a:ext cx="917500" cy="1131025"/>
            </a:xfrm>
            <a:custGeom>
              <a:avLst/>
              <a:gdLst/>
              <a:ahLst/>
              <a:cxnLst/>
              <a:rect l="l" t="t" r="r" b="b"/>
              <a:pathLst>
                <a:path w="36700" h="45241" extrusionOk="0">
                  <a:moveTo>
                    <a:pt x="36455" y="245"/>
                  </a:moveTo>
                  <a:lnTo>
                    <a:pt x="18660" y="44941"/>
                  </a:lnTo>
                  <a:lnTo>
                    <a:pt x="188" y="13667"/>
                  </a:lnTo>
                  <a:lnTo>
                    <a:pt x="36455" y="245"/>
                  </a:lnTo>
                  <a:close/>
                  <a:moveTo>
                    <a:pt x="36699" y="1"/>
                  </a:moveTo>
                  <a:lnTo>
                    <a:pt x="76" y="13573"/>
                  </a:lnTo>
                  <a:lnTo>
                    <a:pt x="1" y="13592"/>
                  </a:lnTo>
                  <a:lnTo>
                    <a:pt x="18697" y="45241"/>
                  </a:lnTo>
                  <a:lnTo>
                    <a:pt x="36643" y="151"/>
                  </a:lnTo>
                  <a:lnTo>
                    <a:pt x="36699" y="1"/>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5581050" y="2478975"/>
              <a:ext cx="834900" cy="1028725"/>
            </a:xfrm>
            <a:custGeom>
              <a:avLst/>
              <a:gdLst/>
              <a:ahLst/>
              <a:cxnLst/>
              <a:rect l="l" t="t" r="r" b="b"/>
              <a:pathLst>
                <a:path w="33396" h="41149" extrusionOk="0">
                  <a:moveTo>
                    <a:pt x="33170" y="225"/>
                  </a:moveTo>
                  <a:lnTo>
                    <a:pt x="16989" y="40829"/>
                  </a:lnTo>
                  <a:lnTo>
                    <a:pt x="207" y="12427"/>
                  </a:lnTo>
                  <a:lnTo>
                    <a:pt x="33170" y="225"/>
                  </a:lnTo>
                  <a:close/>
                  <a:moveTo>
                    <a:pt x="33395" y="0"/>
                  </a:moveTo>
                  <a:lnTo>
                    <a:pt x="76" y="12333"/>
                  </a:lnTo>
                  <a:lnTo>
                    <a:pt x="1" y="12352"/>
                  </a:lnTo>
                  <a:lnTo>
                    <a:pt x="17027" y="41148"/>
                  </a:lnTo>
                  <a:lnTo>
                    <a:pt x="25211" y="20574"/>
                  </a:lnTo>
                  <a:lnTo>
                    <a:pt x="33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5622825" y="2523075"/>
              <a:ext cx="752300" cy="926425"/>
            </a:xfrm>
            <a:custGeom>
              <a:avLst/>
              <a:gdLst/>
              <a:ahLst/>
              <a:cxnLst/>
              <a:rect l="l" t="t" r="r" b="b"/>
              <a:pathLst>
                <a:path w="30092" h="37057" extrusionOk="0">
                  <a:moveTo>
                    <a:pt x="29847" y="226"/>
                  </a:moveTo>
                  <a:lnTo>
                    <a:pt x="15299" y="36756"/>
                  </a:lnTo>
                  <a:lnTo>
                    <a:pt x="207" y="11208"/>
                  </a:lnTo>
                  <a:lnTo>
                    <a:pt x="29847" y="226"/>
                  </a:lnTo>
                  <a:close/>
                  <a:moveTo>
                    <a:pt x="30091" y="1"/>
                  </a:moveTo>
                  <a:lnTo>
                    <a:pt x="75" y="11114"/>
                  </a:lnTo>
                  <a:lnTo>
                    <a:pt x="0" y="11132"/>
                  </a:lnTo>
                  <a:lnTo>
                    <a:pt x="15318" y="37056"/>
                  </a:lnTo>
                  <a:lnTo>
                    <a:pt x="22695" y="18547"/>
                  </a:lnTo>
                  <a:lnTo>
                    <a:pt x="30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5664575" y="2567200"/>
              <a:ext cx="669250" cy="824575"/>
            </a:xfrm>
            <a:custGeom>
              <a:avLst/>
              <a:gdLst/>
              <a:ahLst/>
              <a:cxnLst/>
              <a:rect l="l" t="t" r="r" b="b"/>
              <a:pathLst>
                <a:path w="26770" h="32983" extrusionOk="0">
                  <a:moveTo>
                    <a:pt x="26525" y="226"/>
                  </a:moveTo>
                  <a:lnTo>
                    <a:pt x="13610" y="32682"/>
                  </a:lnTo>
                  <a:lnTo>
                    <a:pt x="189" y="9987"/>
                  </a:lnTo>
                  <a:lnTo>
                    <a:pt x="26525" y="226"/>
                  </a:lnTo>
                  <a:close/>
                  <a:moveTo>
                    <a:pt x="26769" y="0"/>
                  </a:moveTo>
                  <a:lnTo>
                    <a:pt x="76" y="9874"/>
                  </a:lnTo>
                  <a:lnTo>
                    <a:pt x="1" y="9912"/>
                  </a:lnTo>
                  <a:lnTo>
                    <a:pt x="13629" y="32982"/>
                  </a:lnTo>
                  <a:lnTo>
                    <a:pt x="20199" y="16501"/>
                  </a:lnTo>
                  <a:lnTo>
                    <a:pt x="26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706350" y="2611300"/>
              <a:ext cx="586175" cy="722750"/>
            </a:xfrm>
            <a:custGeom>
              <a:avLst/>
              <a:gdLst/>
              <a:ahLst/>
              <a:cxnLst/>
              <a:rect l="l" t="t" r="r" b="b"/>
              <a:pathLst>
                <a:path w="23447" h="28910" extrusionOk="0">
                  <a:moveTo>
                    <a:pt x="23221" y="245"/>
                  </a:moveTo>
                  <a:lnTo>
                    <a:pt x="11921" y="28609"/>
                  </a:lnTo>
                  <a:lnTo>
                    <a:pt x="188" y="8767"/>
                  </a:lnTo>
                  <a:lnTo>
                    <a:pt x="23221" y="245"/>
                  </a:lnTo>
                  <a:close/>
                  <a:moveTo>
                    <a:pt x="23447" y="1"/>
                  </a:moveTo>
                  <a:lnTo>
                    <a:pt x="1" y="8692"/>
                  </a:lnTo>
                  <a:lnTo>
                    <a:pt x="11939" y="28909"/>
                  </a:lnTo>
                  <a:lnTo>
                    <a:pt x="17702" y="14474"/>
                  </a:lnTo>
                  <a:lnTo>
                    <a:pt x="23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5748125" y="2655900"/>
              <a:ext cx="503575" cy="620425"/>
            </a:xfrm>
            <a:custGeom>
              <a:avLst/>
              <a:gdLst/>
              <a:ahLst/>
              <a:cxnLst/>
              <a:rect l="l" t="t" r="r" b="b"/>
              <a:pathLst>
                <a:path w="20143" h="24817" extrusionOk="0">
                  <a:moveTo>
                    <a:pt x="19898" y="225"/>
                  </a:moveTo>
                  <a:lnTo>
                    <a:pt x="10231" y="24516"/>
                  </a:lnTo>
                  <a:lnTo>
                    <a:pt x="188" y="7528"/>
                  </a:lnTo>
                  <a:lnTo>
                    <a:pt x="19898" y="225"/>
                  </a:lnTo>
                  <a:close/>
                  <a:moveTo>
                    <a:pt x="20142" y="0"/>
                  </a:moveTo>
                  <a:lnTo>
                    <a:pt x="0" y="7453"/>
                  </a:lnTo>
                  <a:lnTo>
                    <a:pt x="10250" y="24817"/>
                  </a:lnTo>
                  <a:lnTo>
                    <a:pt x="20142" y="0"/>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7" name="Google Shape;1947;p32"/>
          <p:cNvGrpSpPr/>
          <p:nvPr/>
        </p:nvGrpSpPr>
        <p:grpSpPr>
          <a:xfrm>
            <a:off x="4991032" y="4300794"/>
            <a:ext cx="1253407" cy="1311078"/>
            <a:chOff x="4385625" y="4289775"/>
            <a:chExt cx="983450" cy="1028700"/>
          </a:xfrm>
        </p:grpSpPr>
        <p:sp>
          <p:nvSpPr>
            <p:cNvPr id="1948" name="Google Shape;1948;p32"/>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32"/>
          <p:cNvGrpSpPr/>
          <p:nvPr/>
        </p:nvGrpSpPr>
        <p:grpSpPr>
          <a:xfrm>
            <a:off x="8088925" y="160725"/>
            <a:ext cx="378900" cy="472250"/>
            <a:chOff x="2459875" y="3181675"/>
            <a:chExt cx="378900" cy="472250"/>
          </a:xfrm>
        </p:grpSpPr>
        <p:sp>
          <p:nvSpPr>
            <p:cNvPr id="1955" name="Google Shape;1955;p32"/>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8" name="Google Shape;1958;p32"/>
          <p:cNvSpPr/>
          <p:nvPr/>
        </p:nvSpPr>
        <p:spPr>
          <a:xfrm rot="-1005388">
            <a:off x="8498474" y="61572"/>
            <a:ext cx="489066" cy="422258"/>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9" name="Google Shape;1959;p32"/>
          <p:cNvGrpSpPr/>
          <p:nvPr/>
        </p:nvGrpSpPr>
        <p:grpSpPr>
          <a:xfrm rot="-1205478">
            <a:off x="-336245" y="3016595"/>
            <a:ext cx="2289137" cy="3059674"/>
            <a:chOff x="2215325" y="2417050"/>
            <a:chExt cx="2289250" cy="3059825"/>
          </a:xfrm>
        </p:grpSpPr>
        <p:sp>
          <p:nvSpPr>
            <p:cNvPr id="1960" name="Google Shape;1960;p32"/>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8"/>
        <p:cNvGrpSpPr/>
        <p:nvPr/>
      </p:nvGrpSpPr>
      <p:grpSpPr>
        <a:xfrm>
          <a:off x="0" y="0"/>
          <a:ext cx="0" cy="0"/>
          <a:chOff x="0" y="0"/>
          <a:chExt cx="0" cy="0"/>
        </a:xfrm>
      </p:grpSpPr>
      <p:sp>
        <p:nvSpPr>
          <p:cNvPr id="249" name="Google Shape;249;p5"/>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0" name="Google Shape;250;p5"/>
          <p:cNvSpPr txBox="1">
            <a:spLocks noGrp="1"/>
          </p:cNvSpPr>
          <p:nvPr>
            <p:ph type="subTitle" idx="1"/>
          </p:nvPr>
        </p:nvSpPr>
        <p:spPr>
          <a:xfrm>
            <a:off x="1353375" y="2735693"/>
            <a:ext cx="2578500" cy="17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600"/>
              <a:buFont typeface="Alef"/>
              <a:buNone/>
              <a:defRPr sz="2000" b="1"/>
            </a:lvl1pPr>
            <a:lvl2pPr lvl="1"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2pPr>
            <a:lvl3pPr lvl="2"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3pPr>
            <a:lvl4pPr lvl="3"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4pPr>
            <a:lvl5pPr lvl="4"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5pPr>
            <a:lvl6pPr lvl="5"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6pPr>
            <a:lvl7pPr lvl="6"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7pPr>
            <a:lvl8pPr lvl="7"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8pPr>
            <a:lvl9pPr lvl="8"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9pPr>
          </a:lstStyle>
          <a:p>
            <a:endParaRPr/>
          </a:p>
        </p:txBody>
      </p:sp>
      <p:sp>
        <p:nvSpPr>
          <p:cNvPr id="251" name="Google Shape;251;p5"/>
          <p:cNvSpPr txBox="1">
            <a:spLocks noGrp="1"/>
          </p:cNvSpPr>
          <p:nvPr>
            <p:ph type="subTitle" idx="2"/>
          </p:nvPr>
        </p:nvSpPr>
        <p:spPr>
          <a:xfrm>
            <a:off x="5213625" y="2735693"/>
            <a:ext cx="2575500" cy="17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600"/>
              <a:buFont typeface="Alef"/>
              <a:buNone/>
              <a:defRPr sz="2000" b="1"/>
            </a:lvl1pPr>
            <a:lvl2pPr lvl="1"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2pPr>
            <a:lvl3pPr lvl="2"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3pPr>
            <a:lvl4pPr lvl="3"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4pPr>
            <a:lvl5pPr lvl="4"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5pPr>
            <a:lvl6pPr lvl="5"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6pPr>
            <a:lvl7pPr lvl="6"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7pPr>
            <a:lvl8pPr lvl="7"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8pPr>
            <a:lvl9pPr lvl="8"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9pPr>
          </a:lstStyle>
          <a:p>
            <a:endParaRPr/>
          </a:p>
        </p:txBody>
      </p:sp>
      <p:sp>
        <p:nvSpPr>
          <p:cNvPr id="252" name="Google Shape;252;p5"/>
          <p:cNvSpPr txBox="1">
            <a:spLocks noGrp="1"/>
          </p:cNvSpPr>
          <p:nvPr>
            <p:ph type="subTitle" idx="3"/>
          </p:nvPr>
        </p:nvSpPr>
        <p:spPr>
          <a:xfrm>
            <a:off x="1354875" y="3127543"/>
            <a:ext cx="2575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53" name="Google Shape;253;p5"/>
          <p:cNvSpPr txBox="1">
            <a:spLocks noGrp="1"/>
          </p:cNvSpPr>
          <p:nvPr>
            <p:ph type="subTitle" idx="4"/>
          </p:nvPr>
        </p:nvSpPr>
        <p:spPr>
          <a:xfrm>
            <a:off x="5212125" y="3129918"/>
            <a:ext cx="2578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254" name="Google Shape;254;p5"/>
          <p:cNvGrpSpPr/>
          <p:nvPr/>
        </p:nvGrpSpPr>
        <p:grpSpPr>
          <a:xfrm>
            <a:off x="312450" y="232238"/>
            <a:ext cx="892900" cy="888725"/>
            <a:chOff x="3655725" y="3261075"/>
            <a:chExt cx="892900" cy="888725"/>
          </a:xfrm>
        </p:grpSpPr>
        <p:sp>
          <p:nvSpPr>
            <p:cNvPr id="255" name="Google Shape;255;p5"/>
            <p:cNvSpPr/>
            <p:nvPr/>
          </p:nvSpPr>
          <p:spPr>
            <a:xfrm>
              <a:off x="3925250" y="3578675"/>
              <a:ext cx="321100" cy="271650"/>
            </a:xfrm>
            <a:custGeom>
              <a:avLst/>
              <a:gdLst/>
              <a:ahLst/>
              <a:cxnLst/>
              <a:rect l="l" t="t" r="r" b="b"/>
              <a:pathLst>
                <a:path w="12844" h="10866" extrusionOk="0">
                  <a:moveTo>
                    <a:pt x="1" y="0"/>
                  </a:moveTo>
                  <a:lnTo>
                    <a:pt x="8637" y="9835"/>
                  </a:lnTo>
                  <a:lnTo>
                    <a:pt x="12844" y="10865"/>
                  </a:lnTo>
                  <a:lnTo>
                    <a:pt x="4180" y="103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3925250" y="3483250"/>
              <a:ext cx="415825" cy="121225"/>
            </a:xfrm>
            <a:custGeom>
              <a:avLst/>
              <a:gdLst/>
              <a:ahLst/>
              <a:cxnLst/>
              <a:rect l="l" t="t" r="r" b="b"/>
              <a:pathLst>
                <a:path w="16633" h="4849" extrusionOk="0">
                  <a:moveTo>
                    <a:pt x="12454" y="1"/>
                  </a:moveTo>
                  <a:lnTo>
                    <a:pt x="1" y="3817"/>
                  </a:lnTo>
                  <a:lnTo>
                    <a:pt x="4180" y="4848"/>
                  </a:lnTo>
                  <a:lnTo>
                    <a:pt x="16633" y="1059"/>
                  </a:lnTo>
                  <a:lnTo>
                    <a:pt x="1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3655725" y="3261075"/>
              <a:ext cx="788425" cy="862950"/>
            </a:xfrm>
            <a:custGeom>
              <a:avLst/>
              <a:gdLst/>
              <a:ahLst/>
              <a:cxnLst/>
              <a:rect l="l" t="t" r="r" b="b"/>
              <a:pathLst>
                <a:path w="31537" h="34518" extrusionOk="0">
                  <a:moveTo>
                    <a:pt x="23235" y="8888"/>
                  </a:moveTo>
                  <a:lnTo>
                    <a:pt x="19418" y="22539"/>
                  </a:lnTo>
                  <a:lnTo>
                    <a:pt x="10782" y="12704"/>
                  </a:lnTo>
                  <a:lnTo>
                    <a:pt x="23235" y="8888"/>
                  </a:lnTo>
                  <a:close/>
                  <a:moveTo>
                    <a:pt x="31537" y="1"/>
                  </a:moveTo>
                  <a:lnTo>
                    <a:pt x="0" y="9612"/>
                  </a:lnTo>
                  <a:lnTo>
                    <a:pt x="21897" y="34518"/>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3655725" y="3261075"/>
              <a:ext cx="788425" cy="862950"/>
            </a:xfrm>
            <a:custGeom>
              <a:avLst/>
              <a:gdLst/>
              <a:ahLst/>
              <a:cxnLst/>
              <a:rect l="l" t="t" r="r" b="b"/>
              <a:pathLst>
                <a:path w="31537" h="34518" fill="none" extrusionOk="0">
                  <a:moveTo>
                    <a:pt x="31537" y="1"/>
                  </a:moveTo>
                  <a:lnTo>
                    <a:pt x="21897" y="34518"/>
                  </a:lnTo>
                  <a:lnTo>
                    <a:pt x="0" y="9612"/>
                  </a:lnTo>
                  <a:lnTo>
                    <a:pt x="3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3925250" y="3483250"/>
              <a:ext cx="311350" cy="341300"/>
            </a:xfrm>
            <a:custGeom>
              <a:avLst/>
              <a:gdLst/>
              <a:ahLst/>
              <a:cxnLst/>
              <a:rect l="l" t="t" r="r" b="b"/>
              <a:pathLst>
                <a:path w="12454" h="13652" fill="none" extrusionOk="0">
                  <a:moveTo>
                    <a:pt x="12454" y="1"/>
                  </a:moveTo>
                  <a:lnTo>
                    <a:pt x="1" y="3817"/>
                  </a:lnTo>
                  <a:lnTo>
                    <a:pt x="8637" y="13652"/>
                  </a:lnTo>
                  <a:lnTo>
                    <a:pt x="124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4203150" y="3261075"/>
              <a:ext cx="345475" cy="888725"/>
            </a:xfrm>
            <a:custGeom>
              <a:avLst/>
              <a:gdLst/>
              <a:ahLst/>
              <a:cxnLst/>
              <a:rect l="l" t="t" r="r" b="b"/>
              <a:pathLst>
                <a:path w="13819" h="35549" extrusionOk="0">
                  <a:moveTo>
                    <a:pt x="9640" y="1"/>
                  </a:moveTo>
                  <a:lnTo>
                    <a:pt x="0" y="34518"/>
                  </a:lnTo>
                  <a:lnTo>
                    <a:pt x="4207" y="35549"/>
                  </a:lnTo>
                  <a:lnTo>
                    <a:pt x="13819" y="1059"/>
                  </a:lnTo>
                  <a:lnTo>
                    <a:pt x="9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5"/>
          <p:cNvGrpSpPr/>
          <p:nvPr/>
        </p:nvGrpSpPr>
        <p:grpSpPr>
          <a:xfrm rot="-3664003">
            <a:off x="3517088" y="3337568"/>
            <a:ext cx="2289293" cy="3059882"/>
            <a:chOff x="2215325" y="2417050"/>
            <a:chExt cx="2289250" cy="3059825"/>
          </a:xfrm>
        </p:grpSpPr>
        <p:sp>
          <p:nvSpPr>
            <p:cNvPr id="262" name="Google Shape;262;p5"/>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5"/>
          <p:cNvGrpSpPr/>
          <p:nvPr/>
        </p:nvGrpSpPr>
        <p:grpSpPr>
          <a:xfrm rot="-2887425">
            <a:off x="7899145" y="-749660"/>
            <a:ext cx="2012333" cy="2211660"/>
            <a:chOff x="5348750" y="2347100"/>
            <a:chExt cx="1108500" cy="1218300"/>
          </a:xfrm>
        </p:grpSpPr>
        <p:sp>
          <p:nvSpPr>
            <p:cNvPr id="295" name="Google Shape;295;p5"/>
            <p:cNvSpPr/>
            <p:nvPr/>
          </p:nvSpPr>
          <p:spPr>
            <a:xfrm>
              <a:off x="5810525" y="2568600"/>
              <a:ext cx="437875" cy="703975"/>
            </a:xfrm>
            <a:custGeom>
              <a:avLst/>
              <a:gdLst/>
              <a:ahLst/>
              <a:cxnLst/>
              <a:rect l="l" t="t" r="r" b="b"/>
              <a:pathLst>
                <a:path w="17515" h="28159" extrusionOk="0">
                  <a:moveTo>
                    <a:pt x="9781" y="1"/>
                  </a:moveTo>
                  <a:lnTo>
                    <a:pt x="1" y="24554"/>
                  </a:lnTo>
                  <a:lnTo>
                    <a:pt x="7754" y="28158"/>
                  </a:lnTo>
                  <a:lnTo>
                    <a:pt x="17515" y="3605"/>
                  </a:lnTo>
                  <a:lnTo>
                    <a:pt x="97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5810525" y="2568600"/>
              <a:ext cx="437875" cy="703975"/>
            </a:xfrm>
            <a:custGeom>
              <a:avLst/>
              <a:gdLst/>
              <a:ahLst/>
              <a:cxnLst/>
              <a:rect l="l" t="t" r="r" b="b"/>
              <a:pathLst>
                <a:path w="17515" h="28159" fill="none" extrusionOk="0">
                  <a:moveTo>
                    <a:pt x="7754" y="28158"/>
                  </a:moveTo>
                  <a:lnTo>
                    <a:pt x="1" y="24554"/>
                  </a:lnTo>
                  <a:lnTo>
                    <a:pt x="9781" y="1"/>
                  </a:lnTo>
                  <a:lnTo>
                    <a:pt x="17515" y="3605"/>
                  </a:lnTo>
                  <a:lnTo>
                    <a:pt x="7754" y="28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5542100" y="2437675"/>
              <a:ext cx="912325" cy="1123975"/>
            </a:xfrm>
            <a:custGeom>
              <a:avLst/>
              <a:gdLst/>
              <a:ahLst/>
              <a:cxnLst/>
              <a:rect l="l" t="t" r="r" b="b"/>
              <a:pathLst>
                <a:path w="36493" h="44959" extrusionOk="0">
                  <a:moveTo>
                    <a:pt x="28252" y="8842"/>
                  </a:moveTo>
                  <a:lnTo>
                    <a:pt x="18491" y="33395"/>
                  </a:lnTo>
                  <a:lnTo>
                    <a:pt x="8335" y="16219"/>
                  </a:lnTo>
                  <a:lnTo>
                    <a:pt x="28252" y="8842"/>
                  </a:lnTo>
                  <a:close/>
                  <a:moveTo>
                    <a:pt x="36493" y="0"/>
                  </a:moveTo>
                  <a:lnTo>
                    <a:pt x="1" y="13497"/>
                  </a:lnTo>
                  <a:lnTo>
                    <a:pt x="18585" y="44959"/>
                  </a:lnTo>
                  <a:lnTo>
                    <a:pt x="364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5542100" y="2437675"/>
              <a:ext cx="912325" cy="1123975"/>
            </a:xfrm>
            <a:custGeom>
              <a:avLst/>
              <a:gdLst/>
              <a:ahLst/>
              <a:cxnLst/>
              <a:rect l="l" t="t" r="r" b="b"/>
              <a:pathLst>
                <a:path w="36493" h="44959" fill="none" extrusionOk="0">
                  <a:moveTo>
                    <a:pt x="1" y="13497"/>
                  </a:moveTo>
                  <a:lnTo>
                    <a:pt x="36493" y="0"/>
                  </a:lnTo>
                  <a:lnTo>
                    <a:pt x="18585" y="44959"/>
                  </a:lnTo>
                  <a:lnTo>
                    <a:pt x="1" y="134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5750475" y="2658700"/>
              <a:ext cx="497925" cy="613875"/>
            </a:xfrm>
            <a:custGeom>
              <a:avLst/>
              <a:gdLst/>
              <a:ahLst/>
              <a:cxnLst/>
              <a:rect l="l" t="t" r="r" b="b"/>
              <a:pathLst>
                <a:path w="19917" h="24555" fill="none" extrusionOk="0">
                  <a:moveTo>
                    <a:pt x="0" y="7378"/>
                  </a:moveTo>
                  <a:lnTo>
                    <a:pt x="10156" y="24554"/>
                  </a:lnTo>
                  <a:lnTo>
                    <a:pt x="19917" y="1"/>
                  </a:lnTo>
                  <a:lnTo>
                    <a:pt x="0" y="7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5348750" y="2347100"/>
              <a:ext cx="1105675" cy="428025"/>
            </a:xfrm>
            <a:custGeom>
              <a:avLst/>
              <a:gdLst/>
              <a:ahLst/>
              <a:cxnLst/>
              <a:rect l="l" t="t" r="r" b="b"/>
              <a:pathLst>
                <a:path w="44227" h="17121" extrusionOk="0">
                  <a:moveTo>
                    <a:pt x="36493" y="0"/>
                  </a:moveTo>
                  <a:lnTo>
                    <a:pt x="1" y="13516"/>
                  </a:lnTo>
                  <a:lnTo>
                    <a:pt x="7735" y="17120"/>
                  </a:lnTo>
                  <a:lnTo>
                    <a:pt x="44227" y="3623"/>
                  </a:lnTo>
                  <a:lnTo>
                    <a:pt x="364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5348750" y="2347100"/>
              <a:ext cx="1105675" cy="428025"/>
            </a:xfrm>
            <a:custGeom>
              <a:avLst/>
              <a:gdLst/>
              <a:ahLst/>
              <a:cxnLst/>
              <a:rect l="l" t="t" r="r" b="b"/>
              <a:pathLst>
                <a:path w="44227" h="17121" fill="none" extrusionOk="0">
                  <a:moveTo>
                    <a:pt x="7735" y="17120"/>
                  </a:moveTo>
                  <a:lnTo>
                    <a:pt x="1" y="13516"/>
                  </a:lnTo>
                  <a:lnTo>
                    <a:pt x="36493" y="0"/>
                  </a:lnTo>
                  <a:lnTo>
                    <a:pt x="44227" y="3623"/>
                  </a:lnTo>
                  <a:lnTo>
                    <a:pt x="7735" y="17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5348750" y="2685000"/>
              <a:ext cx="657975" cy="876650"/>
            </a:xfrm>
            <a:custGeom>
              <a:avLst/>
              <a:gdLst/>
              <a:ahLst/>
              <a:cxnLst/>
              <a:rect l="l" t="t" r="r" b="b"/>
              <a:pathLst>
                <a:path w="26319" h="35066" extrusionOk="0">
                  <a:moveTo>
                    <a:pt x="1" y="0"/>
                  </a:moveTo>
                  <a:lnTo>
                    <a:pt x="18585" y="31462"/>
                  </a:lnTo>
                  <a:lnTo>
                    <a:pt x="26319" y="35066"/>
                  </a:lnTo>
                  <a:lnTo>
                    <a:pt x="7735" y="36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5348750" y="2685000"/>
              <a:ext cx="657975" cy="876650"/>
            </a:xfrm>
            <a:custGeom>
              <a:avLst/>
              <a:gdLst/>
              <a:ahLst/>
              <a:cxnLst/>
              <a:rect l="l" t="t" r="r" b="b"/>
              <a:pathLst>
                <a:path w="26319" h="35066" fill="none" extrusionOk="0">
                  <a:moveTo>
                    <a:pt x="26319" y="35066"/>
                  </a:moveTo>
                  <a:lnTo>
                    <a:pt x="18585" y="31462"/>
                  </a:lnTo>
                  <a:lnTo>
                    <a:pt x="1" y="0"/>
                  </a:lnTo>
                  <a:lnTo>
                    <a:pt x="7735" y="3604"/>
                  </a:lnTo>
                  <a:lnTo>
                    <a:pt x="26319" y="35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5539750" y="2434375"/>
              <a:ext cx="917500" cy="1131025"/>
            </a:xfrm>
            <a:custGeom>
              <a:avLst/>
              <a:gdLst/>
              <a:ahLst/>
              <a:cxnLst/>
              <a:rect l="l" t="t" r="r" b="b"/>
              <a:pathLst>
                <a:path w="36700" h="45241" extrusionOk="0">
                  <a:moveTo>
                    <a:pt x="36455" y="245"/>
                  </a:moveTo>
                  <a:lnTo>
                    <a:pt x="18660" y="44941"/>
                  </a:lnTo>
                  <a:lnTo>
                    <a:pt x="188" y="13667"/>
                  </a:lnTo>
                  <a:lnTo>
                    <a:pt x="36455" y="245"/>
                  </a:lnTo>
                  <a:close/>
                  <a:moveTo>
                    <a:pt x="36699" y="1"/>
                  </a:moveTo>
                  <a:lnTo>
                    <a:pt x="76" y="13573"/>
                  </a:lnTo>
                  <a:lnTo>
                    <a:pt x="1" y="13592"/>
                  </a:lnTo>
                  <a:lnTo>
                    <a:pt x="18697" y="45241"/>
                  </a:lnTo>
                  <a:lnTo>
                    <a:pt x="36643" y="151"/>
                  </a:lnTo>
                  <a:lnTo>
                    <a:pt x="36699" y="1"/>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5581050" y="2478975"/>
              <a:ext cx="834900" cy="1028725"/>
            </a:xfrm>
            <a:custGeom>
              <a:avLst/>
              <a:gdLst/>
              <a:ahLst/>
              <a:cxnLst/>
              <a:rect l="l" t="t" r="r" b="b"/>
              <a:pathLst>
                <a:path w="33396" h="41149" extrusionOk="0">
                  <a:moveTo>
                    <a:pt x="33170" y="225"/>
                  </a:moveTo>
                  <a:lnTo>
                    <a:pt x="16989" y="40829"/>
                  </a:lnTo>
                  <a:lnTo>
                    <a:pt x="207" y="12427"/>
                  </a:lnTo>
                  <a:lnTo>
                    <a:pt x="33170" y="225"/>
                  </a:lnTo>
                  <a:close/>
                  <a:moveTo>
                    <a:pt x="33395" y="0"/>
                  </a:moveTo>
                  <a:lnTo>
                    <a:pt x="76" y="12333"/>
                  </a:lnTo>
                  <a:lnTo>
                    <a:pt x="1" y="12352"/>
                  </a:lnTo>
                  <a:lnTo>
                    <a:pt x="17027" y="41148"/>
                  </a:lnTo>
                  <a:lnTo>
                    <a:pt x="25211" y="20574"/>
                  </a:lnTo>
                  <a:lnTo>
                    <a:pt x="33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5622825" y="2523075"/>
              <a:ext cx="752300" cy="926425"/>
            </a:xfrm>
            <a:custGeom>
              <a:avLst/>
              <a:gdLst/>
              <a:ahLst/>
              <a:cxnLst/>
              <a:rect l="l" t="t" r="r" b="b"/>
              <a:pathLst>
                <a:path w="30092" h="37057" extrusionOk="0">
                  <a:moveTo>
                    <a:pt x="29847" y="226"/>
                  </a:moveTo>
                  <a:lnTo>
                    <a:pt x="15299" y="36756"/>
                  </a:lnTo>
                  <a:lnTo>
                    <a:pt x="207" y="11208"/>
                  </a:lnTo>
                  <a:lnTo>
                    <a:pt x="29847" y="226"/>
                  </a:lnTo>
                  <a:close/>
                  <a:moveTo>
                    <a:pt x="30091" y="1"/>
                  </a:moveTo>
                  <a:lnTo>
                    <a:pt x="75" y="11114"/>
                  </a:lnTo>
                  <a:lnTo>
                    <a:pt x="0" y="11132"/>
                  </a:lnTo>
                  <a:lnTo>
                    <a:pt x="15318" y="37056"/>
                  </a:lnTo>
                  <a:lnTo>
                    <a:pt x="22695" y="18547"/>
                  </a:lnTo>
                  <a:lnTo>
                    <a:pt x="30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5664575" y="2567200"/>
              <a:ext cx="669250" cy="824575"/>
            </a:xfrm>
            <a:custGeom>
              <a:avLst/>
              <a:gdLst/>
              <a:ahLst/>
              <a:cxnLst/>
              <a:rect l="l" t="t" r="r" b="b"/>
              <a:pathLst>
                <a:path w="26770" h="32983" extrusionOk="0">
                  <a:moveTo>
                    <a:pt x="26525" y="226"/>
                  </a:moveTo>
                  <a:lnTo>
                    <a:pt x="13610" y="32682"/>
                  </a:lnTo>
                  <a:lnTo>
                    <a:pt x="189" y="9987"/>
                  </a:lnTo>
                  <a:lnTo>
                    <a:pt x="26525" y="226"/>
                  </a:lnTo>
                  <a:close/>
                  <a:moveTo>
                    <a:pt x="26769" y="0"/>
                  </a:moveTo>
                  <a:lnTo>
                    <a:pt x="76" y="9874"/>
                  </a:lnTo>
                  <a:lnTo>
                    <a:pt x="1" y="9912"/>
                  </a:lnTo>
                  <a:lnTo>
                    <a:pt x="13629" y="32982"/>
                  </a:lnTo>
                  <a:lnTo>
                    <a:pt x="20199" y="16501"/>
                  </a:lnTo>
                  <a:lnTo>
                    <a:pt x="26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5706350" y="2611300"/>
              <a:ext cx="586175" cy="722750"/>
            </a:xfrm>
            <a:custGeom>
              <a:avLst/>
              <a:gdLst/>
              <a:ahLst/>
              <a:cxnLst/>
              <a:rect l="l" t="t" r="r" b="b"/>
              <a:pathLst>
                <a:path w="23447" h="28910" extrusionOk="0">
                  <a:moveTo>
                    <a:pt x="23221" y="245"/>
                  </a:moveTo>
                  <a:lnTo>
                    <a:pt x="11921" y="28609"/>
                  </a:lnTo>
                  <a:lnTo>
                    <a:pt x="188" y="8767"/>
                  </a:lnTo>
                  <a:lnTo>
                    <a:pt x="23221" y="245"/>
                  </a:lnTo>
                  <a:close/>
                  <a:moveTo>
                    <a:pt x="23447" y="1"/>
                  </a:moveTo>
                  <a:lnTo>
                    <a:pt x="1" y="8692"/>
                  </a:lnTo>
                  <a:lnTo>
                    <a:pt x="11939" y="28909"/>
                  </a:lnTo>
                  <a:lnTo>
                    <a:pt x="17702" y="14474"/>
                  </a:lnTo>
                  <a:lnTo>
                    <a:pt x="23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5748125" y="2655900"/>
              <a:ext cx="503575" cy="620425"/>
            </a:xfrm>
            <a:custGeom>
              <a:avLst/>
              <a:gdLst/>
              <a:ahLst/>
              <a:cxnLst/>
              <a:rect l="l" t="t" r="r" b="b"/>
              <a:pathLst>
                <a:path w="20143" h="24817" extrusionOk="0">
                  <a:moveTo>
                    <a:pt x="19898" y="225"/>
                  </a:moveTo>
                  <a:lnTo>
                    <a:pt x="10231" y="24516"/>
                  </a:lnTo>
                  <a:lnTo>
                    <a:pt x="188" y="7528"/>
                  </a:lnTo>
                  <a:lnTo>
                    <a:pt x="19898" y="225"/>
                  </a:lnTo>
                  <a:close/>
                  <a:moveTo>
                    <a:pt x="20142" y="0"/>
                  </a:moveTo>
                  <a:lnTo>
                    <a:pt x="0" y="7453"/>
                  </a:lnTo>
                  <a:lnTo>
                    <a:pt x="10250" y="24817"/>
                  </a:lnTo>
                  <a:lnTo>
                    <a:pt x="201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5"/>
          <p:cNvGrpSpPr/>
          <p:nvPr/>
        </p:nvGrpSpPr>
        <p:grpSpPr>
          <a:xfrm>
            <a:off x="8032825" y="4085075"/>
            <a:ext cx="983450" cy="1028700"/>
            <a:chOff x="4385625" y="4289775"/>
            <a:chExt cx="983450" cy="1028700"/>
          </a:xfrm>
        </p:grpSpPr>
        <p:sp>
          <p:nvSpPr>
            <p:cNvPr id="311" name="Google Shape;311;p5"/>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7"/>
        <p:cNvGrpSpPr/>
        <p:nvPr/>
      </p:nvGrpSpPr>
      <p:grpSpPr>
        <a:xfrm>
          <a:off x="0" y="0"/>
          <a:ext cx="0" cy="0"/>
          <a:chOff x="0" y="0"/>
          <a:chExt cx="0" cy="0"/>
        </a:xfrm>
      </p:grpSpPr>
      <p:sp>
        <p:nvSpPr>
          <p:cNvPr id="318" name="Google Shape;318;p6"/>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319" name="Google Shape;319;p6"/>
          <p:cNvGrpSpPr/>
          <p:nvPr/>
        </p:nvGrpSpPr>
        <p:grpSpPr>
          <a:xfrm rot="-5400000">
            <a:off x="-413575" y="-1775500"/>
            <a:ext cx="2289250" cy="3059825"/>
            <a:chOff x="2215325" y="2417050"/>
            <a:chExt cx="2289250" cy="3059825"/>
          </a:xfrm>
        </p:grpSpPr>
        <p:sp>
          <p:nvSpPr>
            <p:cNvPr id="320" name="Google Shape;320;p6"/>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6"/>
          <p:cNvGrpSpPr/>
          <p:nvPr/>
        </p:nvGrpSpPr>
        <p:grpSpPr>
          <a:xfrm rot="-2085203" flipH="1">
            <a:off x="7940386" y="-28445"/>
            <a:ext cx="1198514" cy="1244002"/>
            <a:chOff x="238125" y="3112025"/>
            <a:chExt cx="716000" cy="743175"/>
          </a:xfrm>
        </p:grpSpPr>
        <p:sp>
          <p:nvSpPr>
            <p:cNvPr id="353" name="Google Shape;353;p6"/>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6"/>
          <p:cNvGrpSpPr/>
          <p:nvPr/>
        </p:nvGrpSpPr>
        <p:grpSpPr>
          <a:xfrm rot="-2700000">
            <a:off x="8527743" y="1234166"/>
            <a:ext cx="481295" cy="473620"/>
            <a:chOff x="1433950" y="3130850"/>
            <a:chExt cx="481300" cy="473625"/>
          </a:xfrm>
        </p:grpSpPr>
        <p:sp>
          <p:nvSpPr>
            <p:cNvPr id="357" name="Google Shape;357;p6"/>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6"/>
          <p:cNvGrpSpPr/>
          <p:nvPr/>
        </p:nvGrpSpPr>
        <p:grpSpPr>
          <a:xfrm>
            <a:off x="7211425" y="193150"/>
            <a:ext cx="481300" cy="473625"/>
            <a:chOff x="1433950" y="3130850"/>
            <a:chExt cx="481300" cy="473625"/>
          </a:xfrm>
        </p:grpSpPr>
        <p:sp>
          <p:nvSpPr>
            <p:cNvPr id="364" name="Google Shape;364;p6"/>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6"/>
          <p:cNvGrpSpPr/>
          <p:nvPr/>
        </p:nvGrpSpPr>
        <p:grpSpPr>
          <a:xfrm rot="1156429" flipH="1">
            <a:off x="8241088" y="4363343"/>
            <a:ext cx="378919" cy="472274"/>
            <a:chOff x="2459875" y="3181675"/>
            <a:chExt cx="378900" cy="472250"/>
          </a:xfrm>
        </p:grpSpPr>
        <p:sp>
          <p:nvSpPr>
            <p:cNvPr id="371" name="Google Shape;371;p6"/>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6"/>
          <p:cNvGrpSpPr/>
          <p:nvPr/>
        </p:nvGrpSpPr>
        <p:grpSpPr>
          <a:xfrm rot="3076494" flipH="1">
            <a:off x="-346710" y="3744920"/>
            <a:ext cx="1253395" cy="1311066"/>
            <a:chOff x="4385625" y="4289775"/>
            <a:chExt cx="983450" cy="1028700"/>
          </a:xfrm>
        </p:grpSpPr>
        <p:sp>
          <p:nvSpPr>
            <p:cNvPr id="375" name="Google Shape;375;p6"/>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6"/>
          <p:cNvSpPr/>
          <p:nvPr/>
        </p:nvSpPr>
        <p:spPr>
          <a:xfrm rot="1266272">
            <a:off x="342810" y="4113354"/>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2"/>
        <p:cNvGrpSpPr/>
        <p:nvPr/>
      </p:nvGrpSpPr>
      <p:grpSpPr>
        <a:xfrm>
          <a:off x="0" y="0"/>
          <a:ext cx="0" cy="0"/>
          <a:chOff x="0" y="0"/>
          <a:chExt cx="0" cy="0"/>
        </a:xfrm>
      </p:grpSpPr>
      <p:sp>
        <p:nvSpPr>
          <p:cNvPr id="383" name="Google Shape;383;p7"/>
          <p:cNvSpPr txBox="1">
            <a:spLocks noGrp="1"/>
          </p:cNvSpPr>
          <p:nvPr>
            <p:ph type="title"/>
          </p:nvPr>
        </p:nvSpPr>
        <p:spPr>
          <a:xfrm>
            <a:off x="2057400" y="3269611"/>
            <a:ext cx="50292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4" name="Google Shape;384;p7"/>
          <p:cNvSpPr txBox="1">
            <a:spLocks noGrp="1"/>
          </p:cNvSpPr>
          <p:nvPr>
            <p:ph type="subTitle" idx="1"/>
          </p:nvPr>
        </p:nvSpPr>
        <p:spPr>
          <a:xfrm>
            <a:off x="2057400" y="3924785"/>
            <a:ext cx="50292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85" name="Google Shape;385;p7"/>
          <p:cNvGrpSpPr/>
          <p:nvPr/>
        </p:nvGrpSpPr>
        <p:grpSpPr>
          <a:xfrm rot="5400000">
            <a:off x="7901750" y="3445750"/>
            <a:ext cx="2289250" cy="3059825"/>
            <a:chOff x="2215325" y="2417050"/>
            <a:chExt cx="2289250" cy="3059825"/>
          </a:xfrm>
        </p:grpSpPr>
        <p:sp>
          <p:nvSpPr>
            <p:cNvPr id="386" name="Google Shape;386;p7"/>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7"/>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7"/>
          <p:cNvGrpSpPr/>
          <p:nvPr/>
        </p:nvGrpSpPr>
        <p:grpSpPr>
          <a:xfrm>
            <a:off x="-296872" y="3728666"/>
            <a:ext cx="1198512" cy="1244001"/>
            <a:chOff x="238125" y="3112025"/>
            <a:chExt cx="716000" cy="743175"/>
          </a:xfrm>
        </p:grpSpPr>
        <p:sp>
          <p:nvSpPr>
            <p:cNvPr id="419" name="Google Shape;419;p7"/>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7"/>
          <p:cNvGrpSpPr/>
          <p:nvPr/>
        </p:nvGrpSpPr>
        <p:grpSpPr>
          <a:xfrm>
            <a:off x="252650" y="4439275"/>
            <a:ext cx="378900" cy="472250"/>
            <a:chOff x="2459875" y="3181675"/>
            <a:chExt cx="378900" cy="472250"/>
          </a:xfrm>
        </p:grpSpPr>
        <p:sp>
          <p:nvSpPr>
            <p:cNvPr id="423" name="Google Shape;423;p7"/>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7"/>
          <p:cNvGrpSpPr/>
          <p:nvPr/>
        </p:nvGrpSpPr>
        <p:grpSpPr>
          <a:xfrm rot="-2700000">
            <a:off x="8368168" y="2927841"/>
            <a:ext cx="481295" cy="473620"/>
            <a:chOff x="1433950" y="3130850"/>
            <a:chExt cx="481300" cy="473625"/>
          </a:xfrm>
        </p:grpSpPr>
        <p:sp>
          <p:nvSpPr>
            <p:cNvPr id="427" name="Google Shape;427;p7"/>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7"/>
          <p:cNvGrpSpPr/>
          <p:nvPr/>
        </p:nvGrpSpPr>
        <p:grpSpPr>
          <a:xfrm>
            <a:off x="8499400" y="1373050"/>
            <a:ext cx="378900" cy="472250"/>
            <a:chOff x="2459875" y="3181675"/>
            <a:chExt cx="378900" cy="472250"/>
          </a:xfrm>
        </p:grpSpPr>
        <p:sp>
          <p:nvSpPr>
            <p:cNvPr id="434" name="Google Shape;434;p7"/>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7"/>
        <p:cNvGrpSpPr/>
        <p:nvPr/>
      </p:nvGrpSpPr>
      <p:grpSpPr>
        <a:xfrm>
          <a:off x="0" y="0"/>
          <a:ext cx="0" cy="0"/>
          <a:chOff x="0" y="0"/>
          <a:chExt cx="0" cy="0"/>
        </a:xfrm>
      </p:grpSpPr>
      <p:sp>
        <p:nvSpPr>
          <p:cNvPr id="438" name="Google Shape;438;p8"/>
          <p:cNvSpPr txBox="1">
            <a:spLocks noGrp="1"/>
          </p:cNvSpPr>
          <p:nvPr>
            <p:ph type="title"/>
          </p:nvPr>
        </p:nvSpPr>
        <p:spPr>
          <a:xfrm>
            <a:off x="1427550" y="1626600"/>
            <a:ext cx="6288900" cy="1890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39" name="Google Shape;439;p8"/>
          <p:cNvGrpSpPr/>
          <p:nvPr/>
        </p:nvGrpSpPr>
        <p:grpSpPr>
          <a:xfrm rot="1867731">
            <a:off x="7336379" y="3541245"/>
            <a:ext cx="2012377" cy="2211709"/>
            <a:chOff x="5348750" y="2347100"/>
            <a:chExt cx="1108500" cy="1218300"/>
          </a:xfrm>
        </p:grpSpPr>
        <p:sp>
          <p:nvSpPr>
            <p:cNvPr id="440" name="Google Shape;440;p8"/>
            <p:cNvSpPr/>
            <p:nvPr/>
          </p:nvSpPr>
          <p:spPr>
            <a:xfrm>
              <a:off x="5810525" y="2568600"/>
              <a:ext cx="437875" cy="703975"/>
            </a:xfrm>
            <a:custGeom>
              <a:avLst/>
              <a:gdLst/>
              <a:ahLst/>
              <a:cxnLst/>
              <a:rect l="l" t="t" r="r" b="b"/>
              <a:pathLst>
                <a:path w="17515" h="28159" extrusionOk="0">
                  <a:moveTo>
                    <a:pt x="9781" y="1"/>
                  </a:moveTo>
                  <a:lnTo>
                    <a:pt x="1" y="24554"/>
                  </a:lnTo>
                  <a:lnTo>
                    <a:pt x="7754" y="28158"/>
                  </a:lnTo>
                  <a:lnTo>
                    <a:pt x="17515" y="3605"/>
                  </a:lnTo>
                  <a:lnTo>
                    <a:pt x="9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8"/>
            <p:cNvSpPr/>
            <p:nvPr/>
          </p:nvSpPr>
          <p:spPr>
            <a:xfrm>
              <a:off x="5810525" y="2568600"/>
              <a:ext cx="437875" cy="703975"/>
            </a:xfrm>
            <a:custGeom>
              <a:avLst/>
              <a:gdLst/>
              <a:ahLst/>
              <a:cxnLst/>
              <a:rect l="l" t="t" r="r" b="b"/>
              <a:pathLst>
                <a:path w="17515" h="28159" fill="none" extrusionOk="0">
                  <a:moveTo>
                    <a:pt x="7754" y="28158"/>
                  </a:moveTo>
                  <a:lnTo>
                    <a:pt x="1" y="24554"/>
                  </a:lnTo>
                  <a:lnTo>
                    <a:pt x="9781" y="1"/>
                  </a:lnTo>
                  <a:lnTo>
                    <a:pt x="17515" y="3605"/>
                  </a:lnTo>
                  <a:lnTo>
                    <a:pt x="7754" y="28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8"/>
            <p:cNvSpPr/>
            <p:nvPr/>
          </p:nvSpPr>
          <p:spPr>
            <a:xfrm>
              <a:off x="5542100" y="2437675"/>
              <a:ext cx="912325" cy="1123975"/>
            </a:xfrm>
            <a:custGeom>
              <a:avLst/>
              <a:gdLst/>
              <a:ahLst/>
              <a:cxnLst/>
              <a:rect l="l" t="t" r="r" b="b"/>
              <a:pathLst>
                <a:path w="36493" h="44959" extrusionOk="0">
                  <a:moveTo>
                    <a:pt x="28252" y="8842"/>
                  </a:moveTo>
                  <a:lnTo>
                    <a:pt x="18491" y="33395"/>
                  </a:lnTo>
                  <a:lnTo>
                    <a:pt x="8335" y="16219"/>
                  </a:lnTo>
                  <a:lnTo>
                    <a:pt x="28252" y="8842"/>
                  </a:lnTo>
                  <a:close/>
                  <a:moveTo>
                    <a:pt x="36493" y="0"/>
                  </a:moveTo>
                  <a:lnTo>
                    <a:pt x="1" y="13497"/>
                  </a:lnTo>
                  <a:lnTo>
                    <a:pt x="18585" y="44959"/>
                  </a:lnTo>
                  <a:lnTo>
                    <a:pt x="364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a:off x="5542100" y="2437675"/>
              <a:ext cx="912325" cy="1123975"/>
            </a:xfrm>
            <a:custGeom>
              <a:avLst/>
              <a:gdLst/>
              <a:ahLst/>
              <a:cxnLst/>
              <a:rect l="l" t="t" r="r" b="b"/>
              <a:pathLst>
                <a:path w="36493" h="44959" fill="none" extrusionOk="0">
                  <a:moveTo>
                    <a:pt x="1" y="13497"/>
                  </a:moveTo>
                  <a:lnTo>
                    <a:pt x="36493" y="0"/>
                  </a:lnTo>
                  <a:lnTo>
                    <a:pt x="18585" y="44959"/>
                  </a:lnTo>
                  <a:lnTo>
                    <a:pt x="1" y="134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8"/>
            <p:cNvSpPr/>
            <p:nvPr/>
          </p:nvSpPr>
          <p:spPr>
            <a:xfrm>
              <a:off x="5750475" y="2658700"/>
              <a:ext cx="497925" cy="613875"/>
            </a:xfrm>
            <a:custGeom>
              <a:avLst/>
              <a:gdLst/>
              <a:ahLst/>
              <a:cxnLst/>
              <a:rect l="l" t="t" r="r" b="b"/>
              <a:pathLst>
                <a:path w="19917" h="24555" fill="none" extrusionOk="0">
                  <a:moveTo>
                    <a:pt x="0" y="7378"/>
                  </a:moveTo>
                  <a:lnTo>
                    <a:pt x="10156" y="24554"/>
                  </a:lnTo>
                  <a:lnTo>
                    <a:pt x="19917" y="1"/>
                  </a:lnTo>
                  <a:lnTo>
                    <a:pt x="0" y="7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8"/>
            <p:cNvSpPr/>
            <p:nvPr/>
          </p:nvSpPr>
          <p:spPr>
            <a:xfrm>
              <a:off x="5348750" y="2347100"/>
              <a:ext cx="1105675" cy="428025"/>
            </a:xfrm>
            <a:custGeom>
              <a:avLst/>
              <a:gdLst/>
              <a:ahLst/>
              <a:cxnLst/>
              <a:rect l="l" t="t" r="r" b="b"/>
              <a:pathLst>
                <a:path w="44227" h="17121" extrusionOk="0">
                  <a:moveTo>
                    <a:pt x="36493" y="0"/>
                  </a:moveTo>
                  <a:lnTo>
                    <a:pt x="1" y="13516"/>
                  </a:lnTo>
                  <a:lnTo>
                    <a:pt x="7735" y="17120"/>
                  </a:lnTo>
                  <a:lnTo>
                    <a:pt x="44227" y="3623"/>
                  </a:lnTo>
                  <a:lnTo>
                    <a:pt x="364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
            <p:cNvSpPr/>
            <p:nvPr/>
          </p:nvSpPr>
          <p:spPr>
            <a:xfrm>
              <a:off x="5348750" y="2347100"/>
              <a:ext cx="1105675" cy="428025"/>
            </a:xfrm>
            <a:custGeom>
              <a:avLst/>
              <a:gdLst/>
              <a:ahLst/>
              <a:cxnLst/>
              <a:rect l="l" t="t" r="r" b="b"/>
              <a:pathLst>
                <a:path w="44227" h="17121" fill="none" extrusionOk="0">
                  <a:moveTo>
                    <a:pt x="7735" y="17120"/>
                  </a:moveTo>
                  <a:lnTo>
                    <a:pt x="1" y="13516"/>
                  </a:lnTo>
                  <a:lnTo>
                    <a:pt x="36493" y="0"/>
                  </a:lnTo>
                  <a:lnTo>
                    <a:pt x="44227" y="3623"/>
                  </a:lnTo>
                  <a:lnTo>
                    <a:pt x="7735" y="17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5348750" y="2685000"/>
              <a:ext cx="657975" cy="876650"/>
            </a:xfrm>
            <a:custGeom>
              <a:avLst/>
              <a:gdLst/>
              <a:ahLst/>
              <a:cxnLst/>
              <a:rect l="l" t="t" r="r" b="b"/>
              <a:pathLst>
                <a:path w="26319" h="35066" extrusionOk="0">
                  <a:moveTo>
                    <a:pt x="1" y="0"/>
                  </a:moveTo>
                  <a:lnTo>
                    <a:pt x="18585" y="31462"/>
                  </a:lnTo>
                  <a:lnTo>
                    <a:pt x="26319" y="35066"/>
                  </a:lnTo>
                  <a:lnTo>
                    <a:pt x="7735" y="36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5348750" y="2685000"/>
              <a:ext cx="657975" cy="876650"/>
            </a:xfrm>
            <a:custGeom>
              <a:avLst/>
              <a:gdLst/>
              <a:ahLst/>
              <a:cxnLst/>
              <a:rect l="l" t="t" r="r" b="b"/>
              <a:pathLst>
                <a:path w="26319" h="35066" fill="none" extrusionOk="0">
                  <a:moveTo>
                    <a:pt x="26319" y="35066"/>
                  </a:moveTo>
                  <a:lnTo>
                    <a:pt x="18585" y="31462"/>
                  </a:lnTo>
                  <a:lnTo>
                    <a:pt x="1" y="0"/>
                  </a:lnTo>
                  <a:lnTo>
                    <a:pt x="7735" y="3604"/>
                  </a:lnTo>
                  <a:lnTo>
                    <a:pt x="26319" y="35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5539750" y="2434375"/>
              <a:ext cx="917500" cy="1131025"/>
            </a:xfrm>
            <a:custGeom>
              <a:avLst/>
              <a:gdLst/>
              <a:ahLst/>
              <a:cxnLst/>
              <a:rect l="l" t="t" r="r" b="b"/>
              <a:pathLst>
                <a:path w="36700" h="45241" extrusionOk="0">
                  <a:moveTo>
                    <a:pt x="36455" y="245"/>
                  </a:moveTo>
                  <a:lnTo>
                    <a:pt x="18660" y="44941"/>
                  </a:lnTo>
                  <a:lnTo>
                    <a:pt x="188" y="13667"/>
                  </a:lnTo>
                  <a:lnTo>
                    <a:pt x="36455" y="245"/>
                  </a:lnTo>
                  <a:close/>
                  <a:moveTo>
                    <a:pt x="36699" y="1"/>
                  </a:moveTo>
                  <a:lnTo>
                    <a:pt x="76" y="13573"/>
                  </a:lnTo>
                  <a:lnTo>
                    <a:pt x="1" y="13592"/>
                  </a:lnTo>
                  <a:lnTo>
                    <a:pt x="18697" y="45241"/>
                  </a:lnTo>
                  <a:lnTo>
                    <a:pt x="36643" y="151"/>
                  </a:lnTo>
                  <a:lnTo>
                    <a:pt x="36699" y="1"/>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5581050" y="2478975"/>
              <a:ext cx="834900" cy="1028725"/>
            </a:xfrm>
            <a:custGeom>
              <a:avLst/>
              <a:gdLst/>
              <a:ahLst/>
              <a:cxnLst/>
              <a:rect l="l" t="t" r="r" b="b"/>
              <a:pathLst>
                <a:path w="33396" h="41149" extrusionOk="0">
                  <a:moveTo>
                    <a:pt x="33170" y="225"/>
                  </a:moveTo>
                  <a:lnTo>
                    <a:pt x="16989" y="40829"/>
                  </a:lnTo>
                  <a:lnTo>
                    <a:pt x="207" y="12427"/>
                  </a:lnTo>
                  <a:lnTo>
                    <a:pt x="33170" y="225"/>
                  </a:lnTo>
                  <a:close/>
                  <a:moveTo>
                    <a:pt x="33395" y="0"/>
                  </a:moveTo>
                  <a:lnTo>
                    <a:pt x="76" y="12333"/>
                  </a:lnTo>
                  <a:lnTo>
                    <a:pt x="1" y="12352"/>
                  </a:lnTo>
                  <a:lnTo>
                    <a:pt x="17027" y="41148"/>
                  </a:lnTo>
                  <a:lnTo>
                    <a:pt x="25211" y="20574"/>
                  </a:lnTo>
                  <a:lnTo>
                    <a:pt x="33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5622825" y="2523075"/>
              <a:ext cx="752300" cy="926425"/>
            </a:xfrm>
            <a:custGeom>
              <a:avLst/>
              <a:gdLst/>
              <a:ahLst/>
              <a:cxnLst/>
              <a:rect l="l" t="t" r="r" b="b"/>
              <a:pathLst>
                <a:path w="30092" h="37057" extrusionOk="0">
                  <a:moveTo>
                    <a:pt x="29847" y="226"/>
                  </a:moveTo>
                  <a:lnTo>
                    <a:pt x="15299" y="36756"/>
                  </a:lnTo>
                  <a:lnTo>
                    <a:pt x="207" y="11208"/>
                  </a:lnTo>
                  <a:lnTo>
                    <a:pt x="29847" y="226"/>
                  </a:lnTo>
                  <a:close/>
                  <a:moveTo>
                    <a:pt x="30091" y="1"/>
                  </a:moveTo>
                  <a:lnTo>
                    <a:pt x="75" y="11114"/>
                  </a:lnTo>
                  <a:lnTo>
                    <a:pt x="0" y="11132"/>
                  </a:lnTo>
                  <a:lnTo>
                    <a:pt x="15318" y="37056"/>
                  </a:lnTo>
                  <a:lnTo>
                    <a:pt x="22695" y="18547"/>
                  </a:lnTo>
                  <a:lnTo>
                    <a:pt x="30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5664575" y="2567200"/>
              <a:ext cx="669250" cy="824575"/>
            </a:xfrm>
            <a:custGeom>
              <a:avLst/>
              <a:gdLst/>
              <a:ahLst/>
              <a:cxnLst/>
              <a:rect l="l" t="t" r="r" b="b"/>
              <a:pathLst>
                <a:path w="26770" h="32983" extrusionOk="0">
                  <a:moveTo>
                    <a:pt x="26525" y="226"/>
                  </a:moveTo>
                  <a:lnTo>
                    <a:pt x="13610" y="32682"/>
                  </a:lnTo>
                  <a:lnTo>
                    <a:pt x="189" y="9987"/>
                  </a:lnTo>
                  <a:lnTo>
                    <a:pt x="26525" y="226"/>
                  </a:lnTo>
                  <a:close/>
                  <a:moveTo>
                    <a:pt x="26769" y="0"/>
                  </a:moveTo>
                  <a:lnTo>
                    <a:pt x="76" y="9874"/>
                  </a:lnTo>
                  <a:lnTo>
                    <a:pt x="1" y="9912"/>
                  </a:lnTo>
                  <a:lnTo>
                    <a:pt x="13629" y="32982"/>
                  </a:lnTo>
                  <a:lnTo>
                    <a:pt x="20199" y="16501"/>
                  </a:lnTo>
                  <a:lnTo>
                    <a:pt x="26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5706350" y="2611300"/>
              <a:ext cx="586175" cy="722750"/>
            </a:xfrm>
            <a:custGeom>
              <a:avLst/>
              <a:gdLst/>
              <a:ahLst/>
              <a:cxnLst/>
              <a:rect l="l" t="t" r="r" b="b"/>
              <a:pathLst>
                <a:path w="23447" h="28910" extrusionOk="0">
                  <a:moveTo>
                    <a:pt x="23221" y="245"/>
                  </a:moveTo>
                  <a:lnTo>
                    <a:pt x="11921" y="28609"/>
                  </a:lnTo>
                  <a:lnTo>
                    <a:pt x="188" y="8767"/>
                  </a:lnTo>
                  <a:lnTo>
                    <a:pt x="23221" y="245"/>
                  </a:lnTo>
                  <a:close/>
                  <a:moveTo>
                    <a:pt x="23447" y="1"/>
                  </a:moveTo>
                  <a:lnTo>
                    <a:pt x="1" y="8692"/>
                  </a:lnTo>
                  <a:lnTo>
                    <a:pt x="11939" y="28909"/>
                  </a:lnTo>
                  <a:lnTo>
                    <a:pt x="17702" y="14474"/>
                  </a:lnTo>
                  <a:lnTo>
                    <a:pt x="23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5748125" y="2655900"/>
              <a:ext cx="503575" cy="620425"/>
            </a:xfrm>
            <a:custGeom>
              <a:avLst/>
              <a:gdLst/>
              <a:ahLst/>
              <a:cxnLst/>
              <a:rect l="l" t="t" r="r" b="b"/>
              <a:pathLst>
                <a:path w="20143" h="24817" extrusionOk="0">
                  <a:moveTo>
                    <a:pt x="19898" y="225"/>
                  </a:moveTo>
                  <a:lnTo>
                    <a:pt x="10231" y="24516"/>
                  </a:lnTo>
                  <a:lnTo>
                    <a:pt x="188" y="7528"/>
                  </a:lnTo>
                  <a:lnTo>
                    <a:pt x="19898" y="225"/>
                  </a:lnTo>
                  <a:close/>
                  <a:moveTo>
                    <a:pt x="20142" y="0"/>
                  </a:moveTo>
                  <a:lnTo>
                    <a:pt x="0" y="7453"/>
                  </a:lnTo>
                  <a:lnTo>
                    <a:pt x="10250" y="24817"/>
                  </a:lnTo>
                  <a:lnTo>
                    <a:pt x="20142" y="0"/>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8"/>
          <p:cNvGrpSpPr/>
          <p:nvPr/>
        </p:nvGrpSpPr>
        <p:grpSpPr>
          <a:xfrm rot="-1881094">
            <a:off x="7902967" y="2526187"/>
            <a:ext cx="1253394" cy="1311064"/>
            <a:chOff x="4385625" y="4289775"/>
            <a:chExt cx="983450" cy="1028700"/>
          </a:xfrm>
        </p:grpSpPr>
        <p:sp>
          <p:nvSpPr>
            <p:cNvPr id="456" name="Google Shape;456;p8"/>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8"/>
          <p:cNvGrpSpPr/>
          <p:nvPr/>
        </p:nvGrpSpPr>
        <p:grpSpPr>
          <a:xfrm rot="3076494" flipH="1">
            <a:off x="-151135" y="243070"/>
            <a:ext cx="1253395" cy="1311066"/>
            <a:chOff x="4385625" y="4289775"/>
            <a:chExt cx="983450" cy="1028700"/>
          </a:xfrm>
        </p:grpSpPr>
        <p:sp>
          <p:nvSpPr>
            <p:cNvPr id="463" name="Google Shape;463;p8"/>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8"/>
          <p:cNvSpPr/>
          <p:nvPr/>
        </p:nvSpPr>
        <p:spPr>
          <a:xfrm rot="1266272">
            <a:off x="538385" y="611504"/>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8"/>
          <p:cNvGrpSpPr/>
          <p:nvPr/>
        </p:nvGrpSpPr>
        <p:grpSpPr>
          <a:xfrm>
            <a:off x="1550850" y="562675"/>
            <a:ext cx="481300" cy="473625"/>
            <a:chOff x="1433950" y="3130850"/>
            <a:chExt cx="481300" cy="473625"/>
          </a:xfrm>
        </p:grpSpPr>
        <p:sp>
          <p:nvSpPr>
            <p:cNvPr id="471" name="Google Shape;471;p8"/>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8"/>
          <p:cNvGrpSpPr/>
          <p:nvPr/>
        </p:nvGrpSpPr>
        <p:grpSpPr>
          <a:xfrm>
            <a:off x="707750" y="-582162"/>
            <a:ext cx="892900" cy="888725"/>
            <a:chOff x="3655725" y="3261075"/>
            <a:chExt cx="892900" cy="888725"/>
          </a:xfrm>
        </p:grpSpPr>
        <p:sp>
          <p:nvSpPr>
            <p:cNvPr id="478" name="Google Shape;478;p8"/>
            <p:cNvSpPr/>
            <p:nvPr/>
          </p:nvSpPr>
          <p:spPr>
            <a:xfrm>
              <a:off x="3925250" y="3578675"/>
              <a:ext cx="321100" cy="271650"/>
            </a:xfrm>
            <a:custGeom>
              <a:avLst/>
              <a:gdLst/>
              <a:ahLst/>
              <a:cxnLst/>
              <a:rect l="l" t="t" r="r" b="b"/>
              <a:pathLst>
                <a:path w="12844" h="10866" extrusionOk="0">
                  <a:moveTo>
                    <a:pt x="1" y="0"/>
                  </a:moveTo>
                  <a:lnTo>
                    <a:pt x="8637" y="9835"/>
                  </a:lnTo>
                  <a:lnTo>
                    <a:pt x="12844" y="10865"/>
                  </a:lnTo>
                  <a:lnTo>
                    <a:pt x="4180" y="103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3925250" y="3483250"/>
              <a:ext cx="415825" cy="121225"/>
            </a:xfrm>
            <a:custGeom>
              <a:avLst/>
              <a:gdLst/>
              <a:ahLst/>
              <a:cxnLst/>
              <a:rect l="l" t="t" r="r" b="b"/>
              <a:pathLst>
                <a:path w="16633" h="4849" extrusionOk="0">
                  <a:moveTo>
                    <a:pt x="12454" y="1"/>
                  </a:moveTo>
                  <a:lnTo>
                    <a:pt x="1" y="3817"/>
                  </a:lnTo>
                  <a:lnTo>
                    <a:pt x="4180" y="4848"/>
                  </a:lnTo>
                  <a:lnTo>
                    <a:pt x="16633" y="1059"/>
                  </a:lnTo>
                  <a:lnTo>
                    <a:pt x="1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3655725" y="3261075"/>
              <a:ext cx="788425" cy="862950"/>
            </a:xfrm>
            <a:custGeom>
              <a:avLst/>
              <a:gdLst/>
              <a:ahLst/>
              <a:cxnLst/>
              <a:rect l="l" t="t" r="r" b="b"/>
              <a:pathLst>
                <a:path w="31537" h="34518" extrusionOk="0">
                  <a:moveTo>
                    <a:pt x="23235" y="8888"/>
                  </a:moveTo>
                  <a:lnTo>
                    <a:pt x="19418" y="22539"/>
                  </a:lnTo>
                  <a:lnTo>
                    <a:pt x="10782" y="12704"/>
                  </a:lnTo>
                  <a:lnTo>
                    <a:pt x="23235" y="8888"/>
                  </a:lnTo>
                  <a:close/>
                  <a:moveTo>
                    <a:pt x="31537" y="1"/>
                  </a:moveTo>
                  <a:lnTo>
                    <a:pt x="0" y="9612"/>
                  </a:lnTo>
                  <a:lnTo>
                    <a:pt x="21897" y="34518"/>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655725" y="3261075"/>
              <a:ext cx="788425" cy="862950"/>
            </a:xfrm>
            <a:custGeom>
              <a:avLst/>
              <a:gdLst/>
              <a:ahLst/>
              <a:cxnLst/>
              <a:rect l="l" t="t" r="r" b="b"/>
              <a:pathLst>
                <a:path w="31537" h="34518" fill="none" extrusionOk="0">
                  <a:moveTo>
                    <a:pt x="31537" y="1"/>
                  </a:moveTo>
                  <a:lnTo>
                    <a:pt x="21897" y="34518"/>
                  </a:lnTo>
                  <a:lnTo>
                    <a:pt x="0" y="9612"/>
                  </a:lnTo>
                  <a:lnTo>
                    <a:pt x="3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3925250" y="3483250"/>
              <a:ext cx="311350" cy="341300"/>
            </a:xfrm>
            <a:custGeom>
              <a:avLst/>
              <a:gdLst/>
              <a:ahLst/>
              <a:cxnLst/>
              <a:rect l="l" t="t" r="r" b="b"/>
              <a:pathLst>
                <a:path w="12454" h="13652" fill="none" extrusionOk="0">
                  <a:moveTo>
                    <a:pt x="12454" y="1"/>
                  </a:moveTo>
                  <a:lnTo>
                    <a:pt x="1" y="3817"/>
                  </a:lnTo>
                  <a:lnTo>
                    <a:pt x="8637" y="13652"/>
                  </a:lnTo>
                  <a:lnTo>
                    <a:pt x="124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4203150" y="3261075"/>
              <a:ext cx="345475" cy="888725"/>
            </a:xfrm>
            <a:custGeom>
              <a:avLst/>
              <a:gdLst/>
              <a:ahLst/>
              <a:cxnLst/>
              <a:rect l="l" t="t" r="r" b="b"/>
              <a:pathLst>
                <a:path w="13819" h="35549" extrusionOk="0">
                  <a:moveTo>
                    <a:pt x="9640" y="1"/>
                  </a:moveTo>
                  <a:lnTo>
                    <a:pt x="0" y="34518"/>
                  </a:lnTo>
                  <a:lnTo>
                    <a:pt x="4207" y="35549"/>
                  </a:lnTo>
                  <a:lnTo>
                    <a:pt x="13819" y="1059"/>
                  </a:lnTo>
                  <a:lnTo>
                    <a:pt x="9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8"/>
          <p:cNvGrpSpPr/>
          <p:nvPr/>
        </p:nvGrpSpPr>
        <p:grpSpPr>
          <a:xfrm rot="-2085203" flipH="1">
            <a:off x="7940386" y="47755"/>
            <a:ext cx="1198514" cy="1244002"/>
            <a:chOff x="238125" y="3112025"/>
            <a:chExt cx="716000" cy="743175"/>
          </a:xfrm>
        </p:grpSpPr>
        <p:sp>
          <p:nvSpPr>
            <p:cNvPr id="485" name="Google Shape;485;p8"/>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8"/>
          <p:cNvGrpSpPr/>
          <p:nvPr/>
        </p:nvGrpSpPr>
        <p:grpSpPr>
          <a:xfrm>
            <a:off x="7299250" y="477700"/>
            <a:ext cx="378900" cy="472250"/>
            <a:chOff x="2459875" y="3181675"/>
            <a:chExt cx="378900" cy="472250"/>
          </a:xfrm>
        </p:grpSpPr>
        <p:sp>
          <p:nvSpPr>
            <p:cNvPr id="489" name="Google Shape;489;p8"/>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8"/>
          <p:cNvSpPr/>
          <p:nvPr/>
        </p:nvSpPr>
        <p:spPr>
          <a:xfrm rot="-1005388">
            <a:off x="7431674" y="64222"/>
            <a:ext cx="489066" cy="422258"/>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 name="Google Shape;493;p8"/>
          <p:cNvGrpSpPr/>
          <p:nvPr/>
        </p:nvGrpSpPr>
        <p:grpSpPr>
          <a:xfrm rot="-1404870">
            <a:off x="-260975" y="2798038"/>
            <a:ext cx="2289365" cy="3059978"/>
            <a:chOff x="2215325" y="2417050"/>
            <a:chExt cx="2289250" cy="3059825"/>
          </a:xfrm>
        </p:grpSpPr>
        <p:sp>
          <p:nvSpPr>
            <p:cNvPr id="494" name="Google Shape;494;p8"/>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6"/>
        <p:cNvGrpSpPr/>
        <p:nvPr/>
      </p:nvGrpSpPr>
      <p:grpSpPr>
        <a:xfrm>
          <a:off x="0" y="0"/>
          <a:ext cx="0" cy="0"/>
          <a:chOff x="0" y="0"/>
          <a:chExt cx="0" cy="0"/>
        </a:xfrm>
      </p:grpSpPr>
      <p:sp>
        <p:nvSpPr>
          <p:cNvPr id="527" name="Google Shape;527;p9"/>
          <p:cNvSpPr txBox="1">
            <a:spLocks noGrp="1"/>
          </p:cNvSpPr>
          <p:nvPr>
            <p:ph type="title"/>
          </p:nvPr>
        </p:nvSpPr>
        <p:spPr>
          <a:xfrm>
            <a:off x="2148900" y="1922516"/>
            <a:ext cx="4846200" cy="4116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28" name="Google Shape;528;p9"/>
          <p:cNvSpPr txBox="1">
            <a:spLocks noGrp="1"/>
          </p:cNvSpPr>
          <p:nvPr>
            <p:ph type="subTitle" idx="1"/>
          </p:nvPr>
        </p:nvSpPr>
        <p:spPr>
          <a:xfrm>
            <a:off x="2148900" y="2489584"/>
            <a:ext cx="4846200" cy="731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529" name="Google Shape;529;p9"/>
          <p:cNvGrpSpPr/>
          <p:nvPr/>
        </p:nvGrpSpPr>
        <p:grpSpPr>
          <a:xfrm flipH="1">
            <a:off x="-1110036" y="124463"/>
            <a:ext cx="3646522" cy="4007720"/>
            <a:chOff x="5348750" y="2347100"/>
            <a:chExt cx="1108500" cy="1218300"/>
          </a:xfrm>
        </p:grpSpPr>
        <p:sp>
          <p:nvSpPr>
            <p:cNvPr id="530" name="Google Shape;530;p9"/>
            <p:cNvSpPr/>
            <p:nvPr/>
          </p:nvSpPr>
          <p:spPr>
            <a:xfrm>
              <a:off x="5810525" y="2568600"/>
              <a:ext cx="437875" cy="703975"/>
            </a:xfrm>
            <a:custGeom>
              <a:avLst/>
              <a:gdLst/>
              <a:ahLst/>
              <a:cxnLst/>
              <a:rect l="l" t="t" r="r" b="b"/>
              <a:pathLst>
                <a:path w="17515" h="28159" extrusionOk="0">
                  <a:moveTo>
                    <a:pt x="9781" y="1"/>
                  </a:moveTo>
                  <a:lnTo>
                    <a:pt x="1" y="24554"/>
                  </a:lnTo>
                  <a:lnTo>
                    <a:pt x="7754" y="28158"/>
                  </a:lnTo>
                  <a:lnTo>
                    <a:pt x="17515" y="3605"/>
                  </a:lnTo>
                  <a:lnTo>
                    <a:pt x="9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5810525" y="2568600"/>
              <a:ext cx="437875" cy="703975"/>
            </a:xfrm>
            <a:custGeom>
              <a:avLst/>
              <a:gdLst/>
              <a:ahLst/>
              <a:cxnLst/>
              <a:rect l="l" t="t" r="r" b="b"/>
              <a:pathLst>
                <a:path w="17515" h="28159" fill="none" extrusionOk="0">
                  <a:moveTo>
                    <a:pt x="7754" y="28158"/>
                  </a:moveTo>
                  <a:lnTo>
                    <a:pt x="1" y="24554"/>
                  </a:lnTo>
                  <a:lnTo>
                    <a:pt x="9781" y="1"/>
                  </a:lnTo>
                  <a:lnTo>
                    <a:pt x="17515" y="3605"/>
                  </a:lnTo>
                  <a:lnTo>
                    <a:pt x="7754" y="28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5542100" y="2437675"/>
              <a:ext cx="912325" cy="1123975"/>
            </a:xfrm>
            <a:custGeom>
              <a:avLst/>
              <a:gdLst/>
              <a:ahLst/>
              <a:cxnLst/>
              <a:rect l="l" t="t" r="r" b="b"/>
              <a:pathLst>
                <a:path w="36493" h="44959" extrusionOk="0">
                  <a:moveTo>
                    <a:pt x="28252" y="8842"/>
                  </a:moveTo>
                  <a:lnTo>
                    <a:pt x="18491" y="33395"/>
                  </a:lnTo>
                  <a:lnTo>
                    <a:pt x="8335" y="16219"/>
                  </a:lnTo>
                  <a:lnTo>
                    <a:pt x="28252" y="8842"/>
                  </a:lnTo>
                  <a:close/>
                  <a:moveTo>
                    <a:pt x="36493" y="0"/>
                  </a:moveTo>
                  <a:lnTo>
                    <a:pt x="1" y="13497"/>
                  </a:lnTo>
                  <a:lnTo>
                    <a:pt x="18585" y="44959"/>
                  </a:lnTo>
                  <a:lnTo>
                    <a:pt x="364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5542100" y="2437675"/>
              <a:ext cx="912325" cy="1123975"/>
            </a:xfrm>
            <a:custGeom>
              <a:avLst/>
              <a:gdLst/>
              <a:ahLst/>
              <a:cxnLst/>
              <a:rect l="l" t="t" r="r" b="b"/>
              <a:pathLst>
                <a:path w="36493" h="44959" fill="none" extrusionOk="0">
                  <a:moveTo>
                    <a:pt x="1" y="13497"/>
                  </a:moveTo>
                  <a:lnTo>
                    <a:pt x="36493" y="0"/>
                  </a:lnTo>
                  <a:lnTo>
                    <a:pt x="18585" y="44959"/>
                  </a:lnTo>
                  <a:lnTo>
                    <a:pt x="1" y="134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5750475" y="2658700"/>
              <a:ext cx="497925" cy="613875"/>
            </a:xfrm>
            <a:custGeom>
              <a:avLst/>
              <a:gdLst/>
              <a:ahLst/>
              <a:cxnLst/>
              <a:rect l="l" t="t" r="r" b="b"/>
              <a:pathLst>
                <a:path w="19917" h="24555" fill="none" extrusionOk="0">
                  <a:moveTo>
                    <a:pt x="0" y="7378"/>
                  </a:moveTo>
                  <a:lnTo>
                    <a:pt x="10156" y="24554"/>
                  </a:lnTo>
                  <a:lnTo>
                    <a:pt x="19917" y="1"/>
                  </a:lnTo>
                  <a:lnTo>
                    <a:pt x="0" y="7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5348750" y="2347100"/>
              <a:ext cx="1105675" cy="428025"/>
            </a:xfrm>
            <a:custGeom>
              <a:avLst/>
              <a:gdLst/>
              <a:ahLst/>
              <a:cxnLst/>
              <a:rect l="l" t="t" r="r" b="b"/>
              <a:pathLst>
                <a:path w="44227" h="17121" extrusionOk="0">
                  <a:moveTo>
                    <a:pt x="36493" y="0"/>
                  </a:moveTo>
                  <a:lnTo>
                    <a:pt x="1" y="13516"/>
                  </a:lnTo>
                  <a:lnTo>
                    <a:pt x="7735" y="17120"/>
                  </a:lnTo>
                  <a:lnTo>
                    <a:pt x="44227" y="3623"/>
                  </a:lnTo>
                  <a:lnTo>
                    <a:pt x="364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5348750" y="2347100"/>
              <a:ext cx="1105675" cy="428025"/>
            </a:xfrm>
            <a:custGeom>
              <a:avLst/>
              <a:gdLst/>
              <a:ahLst/>
              <a:cxnLst/>
              <a:rect l="l" t="t" r="r" b="b"/>
              <a:pathLst>
                <a:path w="44227" h="17121" fill="none" extrusionOk="0">
                  <a:moveTo>
                    <a:pt x="7735" y="17120"/>
                  </a:moveTo>
                  <a:lnTo>
                    <a:pt x="1" y="13516"/>
                  </a:lnTo>
                  <a:lnTo>
                    <a:pt x="36493" y="0"/>
                  </a:lnTo>
                  <a:lnTo>
                    <a:pt x="44227" y="3623"/>
                  </a:lnTo>
                  <a:lnTo>
                    <a:pt x="7735" y="17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5348750" y="2685000"/>
              <a:ext cx="657975" cy="876650"/>
            </a:xfrm>
            <a:custGeom>
              <a:avLst/>
              <a:gdLst/>
              <a:ahLst/>
              <a:cxnLst/>
              <a:rect l="l" t="t" r="r" b="b"/>
              <a:pathLst>
                <a:path w="26319" h="35066" extrusionOk="0">
                  <a:moveTo>
                    <a:pt x="1" y="0"/>
                  </a:moveTo>
                  <a:lnTo>
                    <a:pt x="18585" y="31462"/>
                  </a:lnTo>
                  <a:lnTo>
                    <a:pt x="26319" y="35066"/>
                  </a:lnTo>
                  <a:lnTo>
                    <a:pt x="7735" y="36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5348750" y="2685000"/>
              <a:ext cx="657975" cy="876650"/>
            </a:xfrm>
            <a:custGeom>
              <a:avLst/>
              <a:gdLst/>
              <a:ahLst/>
              <a:cxnLst/>
              <a:rect l="l" t="t" r="r" b="b"/>
              <a:pathLst>
                <a:path w="26319" h="35066" fill="none" extrusionOk="0">
                  <a:moveTo>
                    <a:pt x="26319" y="35066"/>
                  </a:moveTo>
                  <a:lnTo>
                    <a:pt x="18585" y="31462"/>
                  </a:lnTo>
                  <a:lnTo>
                    <a:pt x="1" y="0"/>
                  </a:lnTo>
                  <a:lnTo>
                    <a:pt x="7735" y="3604"/>
                  </a:lnTo>
                  <a:lnTo>
                    <a:pt x="26319" y="35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5539750" y="2434375"/>
              <a:ext cx="917500" cy="1131025"/>
            </a:xfrm>
            <a:custGeom>
              <a:avLst/>
              <a:gdLst/>
              <a:ahLst/>
              <a:cxnLst/>
              <a:rect l="l" t="t" r="r" b="b"/>
              <a:pathLst>
                <a:path w="36700" h="45241" extrusionOk="0">
                  <a:moveTo>
                    <a:pt x="36455" y="245"/>
                  </a:moveTo>
                  <a:lnTo>
                    <a:pt x="18660" y="44941"/>
                  </a:lnTo>
                  <a:lnTo>
                    <a:pt x="188" y="13667"/>
                  </a:lnTo>
                  <a:lnTo>
                    <a:pt x="36455" y="245"/>
                  </a:lnTo>
                  <a:close/>
                  <a:moveTo>
                    <a:pt x="36699" y="1"/>
                  </a:moveTo>
                  <a:lnTo>
                    <a:pt x="76" y="13573"/>
                  </a:lnTo>
                  <a:lnTo>
                    <a:pt x="1" y="13592"/>
                  </a:lnTo>
                  <a:lnTo>
                    <a:pt x="18697" y="45241"/>
                  </a:lnTo>
                  <a:lnTo>
                    <a:pt x="36643" y="151"/>
                  </a:lnTo>
                  <a:lnTo>
                    <a:pt x="36699" y="1"/>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5581050" y="2478975"/>
              <a:ext cx="834900" cy="1028725"/>
            </a:xfrm>
            <a:custGeom>
              <a:avLst/>
              <a:gdLst/>
              <a:ahLst/>
              <a:cxnLst/>
              <a:rect l="l" t="t" r="r" b="b"/>
              <a:pathLst>
                <a:path w="33396" h="41149" extrusionOk="0">
                  <a:moveTo>
                    <a:pt x="33170" y="225"/>
                  </a:moveTo>
                  <a:lnTo>
                    <a:pt x="16989" y="40829"/>
                  </a:lnTo>
                  <a:lnTo>
                    <a:pt x="207" y="12427"/>
                  </a:lnTo>
                  <a:lnTo>
                    <a:pt x="33170" y="225"/>
                  </a:lnTo>
                  <a:close/>
                  <a:moveTo>
                    <a:pt x="33395" y="0"/>
                  </a:moveTo>
                  <a:lnTo>
                    <a:pt x="76" y="12333"/>
                  </a:lnTo>
                  <a:lnTo>
                    <a:pt x="1" y="12352"/>
                  </a:lnTo>
                  <a:lnTo>
                    <a:pt x="17027" y="41148"/>
                  </a:lnTo>
                  <a:lnTo>
                    <a:pt x="25211" y="20574"/>
                  </a:lnTo>
                  <a:lnTo>
                    <a:pt x="33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5622825" y="2523075"/>
              <a:ext cx="752300" cy="926425"/>
            </a:xfrm>
            <a:custGeom>
              <a:avLst/>
              <a:gdLst/>
              <a:ahLst/>
              <a:cxnLst/>
              <a:rect l="l" t="t" r="r" b="b"/>
              <a:pathLst>
                <a:path w="30092" h="37057" extrusionOk="0">
                  <a:moveTo>
                    <a:pt x="29847" y="226"/>
                  </a:moveTo>
                  <a:lnTo>
                    <a:pt x="15299" y="36756"/>
                  </a:lnTo>
                  <a:lnTo>
                    <a:pt x="207" y="11208"/>
                  </a:lnTo>
                  <a:lnTo>
                    <a:pt x="29847" y="226"/>
                  </a:lnTo>
                  <a:close/>
                  <a:moveTo>
                    <a:pt x="30091" y="1"/>
                  </a:moveTo>
                  <a:lnTo>
                    <a:pt x="75" y="11114"/>
                  </a:lnTo>
                  <a:lnTo>
                    <a:pt x="0" y="11132"/>
                  </a:lnTo>
                  <a:lnTo>
                    <a:pt x="15318" y="37056"/>
                  </a:lnTo>
                  <a:lnTo>
                    <a:pt x="22695" y="18547"/>
                  </a:lnTo>
                  <a:lnTo>
                    <a:pt x="30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
            <p:cNvSpPr/>
            <p:nvPr/>
          </p:nvSpPr>
          <p:spPr>
            <a:xfrm>
              <a:off x="5664575" y="2567200"/>
              <a:ext cx="669250" cy="824575"/>
            </a:xfrm>
            <a:custGeom>
              <a:avLst/>
              <a:gdLst/>
              <a:ahLst/>
              <a:cxnLst/>
              <a:rect l="l" t="t" r="r" b="b"/>
              <a:pathLst>
                <a:path w="26770" h="32983" extrusionOk="0">
                  <a:moveTo>
                    <a:pt x="26525" y="226"/>
                  </a:moveTo>
                  <a:lnTo>
                    <a:pt x="13610" y="32682"/>
                  </a:lnTo>
                  <a:lnTo>
                    <a:pt x="189" y="9987"/>
                  </a:lnTo>
                  <a:lnTo>
                    <a:pt x="26525" y="226"/>
                  </a:lnTo>
                  <a:close/>
                  <a:moveTo>
                    <a:pt x="26769" y="0"/>
                  </a:moveTo>
                  <a:lnTo>
                    <a:pt x="76" y="9874"/>
                  </a:lnTo>
                  <a:lnTo>
                    <a:pt x="1" y="9912"/>
                  </a:lnTo>
                  <a:lnTo>
                    <a:pt x="13629" y="32982"/>
                  </a:lnTo>
                  <a:lnTo>
                    <a:pt x="20199" y="16501"/>
                  </a:lnTo>
                  <a:lnTo>
                    <a:pt x="26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5706350" y="2611300"/>
              <a:ext cx="586175" cy="722750"/>
            </a:xfrm>
            <a:custGeom>
              <a:avLst/>
              <a:gdLst/>
              <a:ahLst/>
              <a:cxnLst/>
              <a:rect l="l" t="t" r="r" b="b"/>
              <a:pathLst>
                <a:path w="23447" h="28910" extrusionOk="0">
                  <a:moveTo>
                    <a:pt x="23221" y="245"/>
                  </a:moveTo>
                  <a:lnTo>
                    <a:pt x="11921" y="28609"/>
                  </a:lnTo>
                  <a:lnTo>
                    <a:pt x="188" y="8767"/>
                  </a:lnTo>
                  <a:lnTo>
                    <a:pt x="23221" y="245"/>
                  </a:lnTo>
                  <a:close/>
                  <a:moveTo>
                    <a:pt x="23447" y="1"/>
                  </a:moveTo>
                  <a:lnTo>
                    <a:pt x="1" y="8692"/>
                  </a:lnTo>
                  <a:lnTo>
                    <a:pt x="11939" y="28909"/>
                  </a:lnTo>
                  <a:lnTo>
                    <a:pt x="17702" y="14474"/>
                  </a:lnTo>
                  <a:lnTo>
                    <a:pt x="23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5748125" y="2655900"/>
              <a:ext cx="503575" cy="620425"/>
            </a:xfrm>
            <a:custGeom>
              <a:avLst/>
              <a:gdLst/>
              <a:ahLst/>
              <a:cxnLst/>
              <a:rect l="l" t="t" r="r" b="b"/>
              <a:pathLst>
                <a:path w="20143" h="24817" extrusionOk="0">
                  <a:moveTo>
                    <a:pt x="19898" y="225"/>
                  </a:moveTo>
                  <a:lnTo>
                    <a:pt x="10231" y="24516"/>
                  </a:lnTo>
                  <a:lnTo>
                    <a:pt x="188" y="7528"/>
                  </a:lnTo>
                  <a:lnTo>
                    <a:pt x="19898" y="225"/>
                  </a:lnTo>
                  <a:close/>
                  <a:moveTo>
                    <a:pt x="20142" y="0"/>
                  </a:moveTo>
                  <a:lnTo>
                    <a:pt x="0" y="7453"/>
                  </a:lnTo>
                  <a:lnTo>
                    <a:pt x="10250" y="24817"/>
                  </a:lnTo>
                  <a:lnTo>
                    <a:pt x="20142" y="0"/>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9"/>
          <p:cNvSpPr/>
          <p:nvPr/>
        </p:nvSpPr>
        <p:spPr>
          <a:xfrm rot="-1266272" flipH="1">
            <a:off x="7858638" y="316229"/>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 name="Google Shape;546;p9"/>
          <p:cNvGrpSpPr/>
          <p:nvPr/>
        </p:nvGrpSpPr>
        <p:grpSpPr>
          <a:xfrm flipH="1">
            <a:off x="7267196" y="267400"/>
            <a:ext cx="481300" cy="473625"/>
            <a:chOff x="1433950" y="3130850"/>
            <a:chExt cx="481300" cy="473625"/>
          </a:xfrm>
        </p:grpSpPr>
        <p:sp>
          <p:nvSpPr>
            <p:cNvPr id="547" name="Google Shape;547;p9"/>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9"/>
          <p:cNvGrpSpPr/>
          <p:nvPr/>
        </p:nvGrpSpPr>
        <p:grpSpPr>
          <a:xfrm rot="-3076494">
            <a:off x="7662243" y="3503220"/>
            <a:ext cx="1253395" cy="1311066"/>
            <a:chOff x="4385625" y="4289775"/>
            <a:chExt cx="983450" cy="1028700"/>
          </a:xfrm>
        </p:grpSpPr>
        <p:sp>
          <p:nvSpPr>
            <p:cNvPr id="554" name="Google Shape;554;p9"/>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9"/>
          <p:cNvGrpSpPr/>
          <p:nvPr/>
        </p:nvGrpSpPr>
        <p:grpSpPr>
          <a:xfrm flipH="1">
            <a:off x="7984328" y="2646813"/>
            <a:ext cx="892900" cy="888725"/>
            <a:chOff x="3655725" y="3261075"/>
            <a:chExt cx="892900" cy="888725"/>
          </a:xfrm>
        </p:grpSpPr>
        <p:sp>
          <p:nvSpPr>
            <p:cNvPr id="561" name="Google Shape;561;p9"/>
            <p:cNvSpPr/>
            <p:nvPr/>
          </p:nvSpPr>
          <p:spPr>
            <a:xfrm>
              <a:off x="3925250" y="3578675"/>
              <a:ext cx="321100" cy="271650"/>
            </a:xfrm>
            <a:custGeom>
              <a:avLst/>
              <a:gdLst/>
              <a:ahLst/>
              <a:cxnLst/>
              <a:rect l="l" t="t" r="r" b="b"/>
              <a:pathLst>
                <a:path w="12844" h="10866" extrusionOk="0">
                  <a:moveTo>
                    <a:pt x="1" y="0"/>
                  </a:moveTo>
                  <a:lnTo>
                    <a:pt x="8637" y="9835"/>
                  </a:lnTo>
                  <a:lnTo>
                    <a:pt x="12844" y="10865"/>
                  </a:lnTo>
                  <a:lnTo>
                    <a:pt x="4180" y="103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925250" y="3483250"/>
              <a:ext cx="415825" cy="121225"/>
            </a:xfrm>
            <a:custGeom>
              <a:avLst/>
              <a:gdLst/>
              <a:ahLst/>
              <a:cxnLst/>
              <a:rect l="l" t="t" r="r" b="b"/>
              <a:pathLst>
                <a:path w="16633" h="4849" extrusionOk="0">
                  <a:moveTo>
                    <a:pt x="12454" y="1"/>
                  </a:moveTo>
                  <a:lnTo>
                    <a:pt x="1" y="3817"/>
                  </a:lnTo>
                  <a:lnTo>
                    <a:pt x="4180" y="4848"/>
                  </a:lnTo>
                  <a:lnTo>
                    <a:pt x="16633" y="1059"/>
                  </a:lnTo>
                  <a:lnTo>
                    <a:pt x="1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3655725" y="3261075"/>
              <a:ext cx="788425" cy="862950"/>
            </a:xfrm>
            <a:custGeom>
              <a:avLst/>
              <a:gdLst/>
              <a:ahLst/>
              <a:cxnLst/>
              <a:rect l="l" t="t" r="r" b="b"/>
              <a:pathLst>
                <a:path w="31537" h="34518" extrusionOk="0">
                  <a:moveTo>
                    <a:pt x="23235" y="8888"/>
                  </a:moveTo>
                  <a:lnTo>
                    <a:pt x="19418" y="22539"/>
                  </a:lnTo>
                  <a:lnTo>
                    <a:pt x="10782" y="12704"/>
                  </a:lnTo>
                  <a:lnTo>
                    <a:pt x="23235" y="8888"/>
                  </a:lnTo>
                  <a:close/>
                  <a:moveTo>
                    <a:pt x="31537" y="1"/>
                  </a:moveTo>
                  <a:lnTo>
                    <a:pt x="0" y="9612"/>
                  </a:lnTo>
                  <a:lnTo>
                    <a:pt x="21897" y="34518"/>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3655725" y="3261075"/>
              <a:ext cx="788425" cy="862950"/>
            </a:xfrm>
            <a:custGeom>
              <a:avLst/>
              <a:gdLst/>
              <a:ahLst/>
              <a:cxnLst/>
              <a:rect l="l" t="t" r="r" b="b"/>
              <a:pathLst>
                <a:path w="31537" h="34518" fill="none" extrusionOk="0">
                  <a:moveTo>
                    <a:pt x="31537" y="1"/>
                  </a:moveTo>
                  <a:lnTo>
                    <a:pt x="21897" y="34518"/>
                  </a:lnTo>
                  <a:lnTo>
                    <a:pt x="0" y="9612"/>
                  </a:lnTo>
                  <a:lnTo>
                    <a:pt x="3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3925250" y="3483250"/>
              <a:ext cx="311350" cy="341300"/>
            </a:xfrm>
            <a:custGeom>
              <a:avLst/>
              <a:gdLst/>
              <a:ahLst/>
              <a:cxnLst/>
              <a:rect l="l" t="t" r="r" b="b"/>
              <a:pathLst>
                <a:path w="12454" h="13652" fill="none" extrusionOk="0">
                  <a:moveTo>
                    <a:pt x="12454" y="1"/>
                  </a:moveTo>
                  <a:lnTo>
                    <a:pt x="1" y="3817"/>
                  </a:lnTo>
                  <a:lnTo>
                    <a:pt x="8637" y="13652"/>
                  </a:lnTo>
                  <a:lnTo>
                    <a:pt x="124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4203150" y="3261075"/>
              <a:ext cx="345475" cy="888725"/>
            </a:xfrm>
            <a:custGeom>
              <a:avLst/>
              <a:gdLst/>
              <a:ahLst/>
              <a:cxnLst/>
              <a:rect l="l" t="t" r="r" b="b"/>
              <a:pathLst>
                <a:path w="13819" h="35549" extrusionOk="0">
                  <a:moveTo>
                    <a:pt x="9640" y="1"/>
                  </a:moveTo>
                  <a:lnTo>
                    <a:pt x="0" y="34518"/>
                  </a:lnTo>
                  <a:lnTo>
                    <a:pt x="4207" y="35549"/>
                  </a:lnTo>
                  <a:lnTo>
                    <a:pt x="13819" y="1059"/>
                  </a:lnTo>
                  <a:lnTo>
                    <a:pt x="9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9"/>
          <p:cNvGrpSpPr/>
          <p:nvPr/>
        </p:nvGrpSpPr>
        <p:grpSpPr>
          <a:xfrm>
            <a:off x="1430838" y="3624241"/>
            <a:ext cx="1198512" cy="1244001"/>
            <a:chOff x="238125" y="3112025"/>
            <a:chExt cx="716000" cy="743175"/>
          </a:xfrm>
        </p:grpSpPr>
        <p:sp>
          <p:nvSpPr>
            <p:cNvPr id="568" name="Google Shape;568;p9"/>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9"/>
          <p:cNvGrpSpPr/>
          <p:nvPr/>
        </p:nvGrpSpPr>
        <p:grpSpPr>
          <a:xfrm rot="-3648610">
            <a:off x="3634555" y="-1316569"/>
            <a:ext cx="2289227" cy="3059795"/>
            <a:chOff x="2215325" y="2417050"/>
            <a:chExt cx="2289250" cy="3059825"/>
          </a:xfrm>
        </p:grpSpPr>
        <p:sp>
          <p:nvSpPr>
            <p:cNvPr id="572" name="Google Shape;572;p9"/>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9"/>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9"/>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9"/>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9"/>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9"/>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9"/>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9"/>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9"/>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9"/>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9"/>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9"/>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9"/>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9"/>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9"/>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9"/>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9"/>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4"/>
        <p:cNvGrpSpPr/>
        <p:nvPr/>
      </p:nvGrpSpPr>
      <p:grpSpPr>
        <a:xfrm>
          <a:off x="0" y="0"/>
          <a:ext cx="0" cy="0"/>
          <a:chOff x="0" y="0"/>
          <a:chExt cx="0" cy="0"/>
        </a:xfrm>
      </p:grpSpPr>
      <p:sp>
        <p:nvSpPr>
          <p:cNvPr id="655" name="Google Shape;655;p11"/>
          <p:cNvSpPr txBox="1">
            <a:spLocks noGrp="1"/>
          </p:cNvSpPr>
          <p:nvPr>
            <p:ph type="title" hasCustomPrompt="1"/>
          </p:nvPr>
        </p:nvSpPr>
        <p:spPr>
          <a:xfrm>
            <a:off x="708688" y="1711719"/>
            <a:ext cx="7726800" cy="1371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56" name="Google Shape;656;p11"/>
          <p:cNvSpPr txBox="1">
            <a:spLocks noGrp="1"/>
          </p:cNvSpPr>
          <p:nvPr>
            <p:ph type="body" idx="1"/>
          </p:nvPr>
        </p:nvSpPr>
        <p:spPr>
          <a:xfrm>
            <a:off x="708513" y="3248781"/>
            <a:ext cx="7726800" cy="1830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600"/>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grpSp>
        <p:nvGrpSpPr>
          <p:cNvPr id="657" name="Google Shape;657;p11"/>
          <p:cNvGrpSpPr/>
          <p:nvPr/>
        </p:nvGrpSpPr>
        <p:grpSpPr>
          <a:xfrm>
            <a:off x="7174064" y="-289187"/>
            <a:ext cx="3646522" cy="4007720"/>
            <a:chOff x="5348750" y="2347100"/>
            <a:chExt cx="1108500" cy="1218300"/>
          </a:xfrm>
        </p:grpSpPr>
        <p:sp>
          <p:nvSpPr>
            <p:cNvPr id="658" name="Google Shape;658;p11"/>
            <p:cNvSpPr/>
            <p:nvPr/>
          </p:nvSpPr>
          <p:spPr>
            <a:xfrm>
              <a:off x="5810525" y="2568600"/>
              <a:ext cx="437875" cy="703975"/>
            </a:xfrm>
            <a:custGeom>
              <a:avLst/>
              <a:gdLst/>
              <a:ahLst/>
              <a:cxnLst/>
              <a:rect l="l" t="t" r="r" b="b"/>
              <a:pathLst>
                <a:path w="17515" h="28159" extrusionOk="0">
                  <a:moveTo>
                    <a:pt x="9781" y="1"/>
                  </a:moveTo>
                  <a:lnTo>
                    <a:pt x="1" y="24554"/>
                  </a:lnTo>
                  <a:lnTo>
                    <a:pt x="7754" y="28158"/>
                  </a:lnTo>
                  <a:lnTo>
                    <a:pt x="17515" y="3605"/>
                  </a:lnTo>
                  <a:lnTo>
                    <a:pt x="9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5810525" y="2568600"/>
              <a:ext cx="437875" cy="703975"/>
            </a:xfrm>
            <a:custGeom>
              <a:avLst/>
              <a:gdLst/>
              <a:ahLst/>
              <a:cxnLst/>
              <a:rect l="l" t="t" r="r" b="b"/>
              <a:pathLst>
                <a:path w="17515" h="28159" fill="none" extrusionOk="0">
                  <a:moveTo>
                    <a:pt x="7754" y="28158"/>
                  </a:moveTo>
                  <a:lnTo>
                    <a:pt x="1" y="24554"/>
                  </a:lnTo>
                  <a:lnTo>
                    <a:pt x="9781" y="1"/>
                  </a:lnTo>
                  <a:lnTo>
                    <a:pt x="17515" y="3605"/>
                  </a:lnTo>
                  <a:lnTo>
                    <a:pt x="7754" y="28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5542100" y="2437675"/>
              <a:ext cx="912325" cy="1123975"/>
            </a:xfrm>
            <a:custGeom>
              <a:avLst/>
              <a:gdLst/>
              <a:ahLst/>
              <a:cxnLst/>
              <a:rect l="l" t="t" r="r" b="b"/>
              <a:pathLst>
                <a:path w="36493" h="44959" extrusionOk="0">
                  <a:moveTo>
                    <a:pt x="28252" y="8842"/>
                  </a:moveTo>
                  <a:lnTo>
                    <a:pt x="18491" y="33395"/>
                  </a:lnTo>
                  <a:lnTo>
                    <a:pt x="8335" y="16219"/>
                  </a:lnTo>
                  <a:lnTo>
                    <a:pt x="28252" y="8842"/>
                  </a:lnTo>
                  <a:close/>
                  <a:moveTo>
                    <a:pt x="36493" y="0"/>
                  </a:moveTo>
                  <a:lnTo>
                    <a:pt x="1" y="13497"/>
                  </a:lnTo>
                  <a:lnTo>
                    <a:pt x="18585" y="44959"/>
                  </a:lnTo>
                  <a:lnTo>
                    <a:pt x="364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5542100" y="2437675"/>
              <a:ext cx="912325" cy="1123975"/>
            </a:xfrm>
            <a:custGeom>
              <a:avLst/>
              <a:gdLst/>
              <a:ahLst/>
              <a:cxnLst/>
              <a:rect l="l" t="t" r="r" b="b"/>
              <a:pathLst>
                <a:path w="36493" h="44959" fill="none" extrusionOk="0">
                  <a:moveTo>
                    <a:pt x="1" y="13497"/>
                  </a:moveTo>
                  <a:lnTo>
                    <a:pt x="36493" y="0"/>
                  </a:lnTo>
                  <a:lnTo>
                    <a:pt x="18585" y="44959"/>
                  </a:lnTo>
                  <a:lnTo>
                    <a:pt x="1" y="134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5750475" y="2658700"/>
              <a:ext cx="497925" cy="613875"/>
            </a:xfrm>
            <a:custGeom>
              <a:avLst/>
              <a:gdLst/>
              <a:ahLst/>
              <a:cxnLst/>
              <a:rect l="l" t="t" r="r" b="b"/>
              <a:pathLst>
                <a:path w="19917" h="24555" fill="none" extrusionOk="0">
                  <a:moveTo>
                    <a:pt x="0" y="7378"/>
                  </a:moveTo>
                  <a:lnTo>
                    <a:pt x="10156" y="24554"/>
                  </a:lnTo>
                  <a:lnTo>
                    <a:pt x="19917" y="1"/>
                  </a:lnTo>
                  <a:lnTo>
                    <a:pt x="0" y="7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5348750" y="2347100"/>
              <a:ext cx="1105675" cy="428025"/>
            </a:xfrm>
            <a:custGeom>
              <a:avLst/>
              <a:gdLst/>
              <a:ahLst/>
              <a:cxnLst/>
              <a:rect l="l" t="t" r="r" b="b"/>
              <a:pathLst>
                <a:path w="44227" h="17121" extrusionOk="0">
                  <a:moveTo>
                    <a:pt x="36493" y="0"/>
                  </a:moveTo>
                  <a:lnTo>
                    <a:pt x="1" y="13516"/>
                  </a:lnTo>
                  <a:lnTo>
                    <a:pt x="7735" y="17120"/>
                  </a:lnTo>
                  <a:lnTo>
                    <a:pt x="44227" y="3623"/>
                  </a:lnTo>
                  <a:lnTo>
                    <a:pt x="364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p:nvPr/>
          </p:nvSpPr>
          <p:spPr>
            <a:xfrm>
              <a:off x="5348750" y="2347100"/>
              <a:ext cx="1105675" cy="428025"/>
            </a:xfrm>
            <a:custGeom>
              <a:avLst/>
              <a:gdLst/>
              <a:ahLst/>
              <a:cxnLst/>
              <a:rect l="l" t="t" r="r" b="b"/>
              <a:pathLst>
                <a:path w="44227" h="17121" fill="none" extrusionOk="0">
                  <a:moveTo>
                    <a:pt x="7735" y="17120"/>
                  </a:moveTo>
                  <a:lnTo>
                    <a:pt x="1" y="13516"/>
                  </a:lnTo>
                  <a:lnTo>
                    <a:pt x="36493" y="0"/>
                  </a:lnTo>
                  <a:lnTo>
                    <a:pt x="44227" y="3623"/>
                  </a:lnTo>
                  <a:lnTo>
                    <a:pt x="7735" y="17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a:off x="5348750" y="2685000"/>
              <a:ext cx="657975" cy="876650"/>
            </a:xfrm>
            <a:custGeom>
              <a:avLst/>
              <a:gdLst/>
              <a:ahLst/>
              <a:cxnLst/>
              <a:rect l="l" t="t" r="r" b="b"/>
              <a:pathLst>
                <a:path w="26319" h="35066" extrusionOk="0">
                  <a:moveTo>
                    <a:pt x="1" y="0"/>
                  </a:moveTo>
                  <a:lnTo>
                    <a:pt x="18585" y="31462"/>
                  </a:lnTo>
                  <a:lnTo>
                    <a:pt x="26319" y="35066"/>
                  </a:lnTo>
                  <a:lnTo>
                    <a:pt x="7735" y="36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a:off x="5348750" y="2685000"/>
              <a:ext cx="657975" cy="876650"/>
            </a:xfrm>
            <a:custGeom>
              <a:avLst/>
              <a:gdLst/>
              <a:ahLst/>
              <a:cxnLst/>
              <a:rect l="l" t="t" r="r" b="b"/>
              <a:pathLst>
                <a:path w="26319" h="35066" fill="none" extrusionOk="0">
                  <a:moveTo>
                    <a:pt x="26319" y="35066"/>
                  </a:moveTo>
                  <a:lnTo>
                    <a:pt x="18585" y="31462"/>
                  </a:lnTo>
                  <a:lnTo>
                    <a:pt x="1" y="0"/>
                  </a:lnTo>
                  <a:lnTo>
                    <a:pt x="7735" y="3604"/>
                  </a:lnTo>
                  <a:lnTo>
                    <a:pt x="26319" y="35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a:off x="5539750" y="2434375"/>
              <a:ext cx="917500" cy="1131025"/>
            </a:xfrm>
            <a:custGeom>
              <a:avLst/>
              <a:gdLst/>
              <a:ahLst/>
              <a:cxnLst/>
              <a:rect l="l" t="t" r="r" b="b"/>
              <a:pathLst>
                <a:path w="36700" h="45241" extrusionOk="0">
                  <a:moveTo>
                    <a:pt x="36455" y="245"/>
                  </a:moveTo>
                  <a:lnTo>
                    <a:pt x="18660" y="44941"/>
                  </a:lnTo>
                  <a:lnTo>
                    <a:pt x="188" y="13667"/>
                  </a:lnTo>
                  <a:lnTo>
                    <a:pt x="36455" y="245"/>
                  </a:lnTo>
                  <a:close/>
                  <a:moveTo>
                    <a:pt x="36699" y="1"/>
                  </a:moveTo>
                  <a:lnTo>
                    <a:pt x="76" y="13573"/>
                  </a:lnTo>
                  <a:lnTo>
                    <a:pt x="1" y="13592"/>
                  </a:lnTo>
                  <a:lnTo>
                    <a:pt x="18697" y="45241"/>
                  </a:lnTo>
                  <a:lnTo>
                    <a:pt x="36643" y="151"/>
                  </a:lnTo>
                  <a:lnTo>
                    <a:pt x="36699" y="1"/>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a:off x="5581050" y="2478975"/>
              <a:ext cx="834900" cy="1028725"/>
            </a:xfrm>
            <a:custGeom>
              <a:avLst/>
              <a:gdLst/>
              <a:ahLst/>
              <a:cxnLst/>
              <a:rect l="l" t="t" r="r" b="b"/>
              <a:pathLst>
                <a:path w="33396" h="41149" extrusionOk="0">
                  <a:moveTo>
                    <a:pt x="33170" y="225"/>
                  </a:moveTo>
                  <a:lnTo>
                    <a:pt x="16989" y="40829"/>
                  </a:lnTo>
                  <a:lnTo>
                    <a:pt x="207" y="12427"/>
                  </a:lnTo>
                  <a:lnTo>
                    <a:pt x="33170" y="225"/>
                  </a:lnTo>
                  <a:close/>
                  <a:moveTo>
                    <a:pt x="33395" y="0"/>
                  </a:moveTo>
                  <a:lnTo>
                    <a:pt x="76" y="12333"/>
                  </a:lnTo>
                  <a:lnTo>
                    <a:pt x="1" y="12352"/>
                  </a:lnTo>
                  <a:lnTo>
                    <a:pt x="17027" y="41148"/>
                  </a:lnTo>
                  <a:lnTo>
                    <a:pt x="25211" y="20574"/>
                  </a:lnTo>
                  <a:lnTo>
                    <a:pt x="33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a:off x="5622825" y="2523075"/>
              <a:ext cx="752300" cy="926425"/>
            </a:xfrm>
            <a:custGeom>
              <a:avLst/>
              <a:gdLst/>
              <a:ahLst/>
              <a:cxnLst/>
              <a:rect l="l" t="t" r="r" b="b"/>
              <a:pathLst>
                <a:path w="30092" h="37057" extrusionOk="0">
                  <a:moveTo>
                    <a:pt x="29847" y="226"/>
                  </a:moveTo>
                  <a:lnTo>
                    <a:pt x="15299" y="36756"/>
                  </a:lnTo>
                  <a:lnTo>
                    <a:pt x="207" y="11208"/>
                  </a:lnTo>
                  <a:lnTo>
                    <a:pt x="29847" y="226"/>
                  </a:lnTo>
                  <a:close/>
                  <a:moveTo>
                    <a:pt x="30091" y="1"/>
                  </a:moveTo>
                  <a:lnTo>
                    <a:pt x="75" y="11114"/>
                  </a:lnTo>
                  <a:lnTo>
                    <a:pt x="0" y="11132"/>
                  </a:lnTo>
                  <a:lnTo>
                    <a:pt x="15318" y="37056"/>
                  </a:lnTo>
                  <a:lnTo>
                    <a:pt x="22695" y="18547"/>
                  </a:lnTo>
                  <a:lnTo>
                    <a:pt x="30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a:off x="5664575" y="2567200"/>
              <a:ext cx="669250" cy="824575"/>
            </a:xfrm>
            <a:custGeom>
              <a:avLst/>
              <a:gdLst/>
              <a:ahLst/>
              <a:cxnLst/>
              <a:rect l="l" t="t" r="r" b="b"/>
              <a:pathLst>
                <a:path w="26770" h="32983" extrusionOk="0">
                  <a:moveTo>
                    <a:pt x="26525" y="226"/>
                  </a:moveTo>
                  <a:lnTo>
                    <a:pt x="13610" y="32682"/>
                  </a:lnTo>
                  <a:lnTo>
                    <a:pt x="189" y="9987"/>
                  </a:lnTo>
                  <a:lnTo>
                    <a:pt x="26525" y="226"/>
                  </a:lnTo>
                  <a:close/>
                  <a:moveTo>
                    <a:pt x="26769" y="0"/>
                  </a:moveTo>
                  <a:lnTo>
                    <a:pt x="76" y="9874"/>
                  </a:lnTo>
                  <a:lnTo>
                    <a:pt x="1" y="9912"/>
                  </a:lnTo>
                  <a:lnTo>
                    <a:pt x="13629" y="32982"/>
                  </a:lnTo>
                  <a:lnTo>
                    <a:pt x="20199" y="16501"/>
                  </a:lnTo>
                  <a:lnTo>
                    <a:pt x="26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a:off x="5706350" y="2611300"/>
              <a:ext cx="586175" cy="722750"/>
            </a:xfrm>
            <a:custGeom>
              <a:avLst/>
              <a:gdLst/>
              <a:ahLst/>
              <a:cxnLst/>
              <a:rect l="l" t="t" r="r" b="b"/>
              <a:pathLst>
                <a:path w="23447" h="28910" extrusionOk="0">
                  <a:moveTo>
                    <a:pt x="23221" y="245"/>
                  </a:moveTo>
                  <a:lnTo>
                    <a:pt x="11921" y="28609"/>
                  </a:lnTo>
                  <a:lnTo>
                    <a:pt x="188" y="8767"/>
                  </a:lnTo>
                  <a:lnTo>
                    <a:pt x="23221" y="245"/>
                  </a:lnTo>
                  <a:close/>
                  <a:moveTo>
                    <a:pt x="23447" y="1"/>
                  </a:moveTo>
                  <a:lnTo>
                    <a:pt x="1" y="8692"/>
                  </a:lnTo>
                  <a:lnTo>
                    <a:pt x="11939" y="28909"/>
                  </a:lnTo>
                  <a:lnTo>
                    <a:pt x="17702" y="14474"/>
                  </a:lnTo>
                  <a:lnTo>
                    <a:pt x="23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a:off x="5748125" y="2655900"/>
              <a:ext cx="503575" cy="620425"/>
            </a:xfrm>
            <a:custGeom>
              <a:avLst/>
              <a:gdLst/>
              <a:ahLst/>
              <a:cxnLst/>
              <a:rect l="l" t="t" r="r" b="b"/>
              <a:pathLst>
                <a:path w="20143" h="24817" extrusionOk="0">
                  <a:moveTo>
                    <a:pt x="19898" y="225"/>
                  </a:moveTo>
                  <a:lnTo>
                    <a:pt x="10231" y="24516"/>
                  </a:lnTo>
                  <a:lnTo>
                    <a:pt x="188" y="7528"/>
                  </a:lnTo>
                  <a:lnTo>
                    <a:pt x="19898" y="225"/>
                  </a:lnTo>
                  <a:close/>
                  <a:moveTo>
                    <a:pt x="20142" y="0"/>
                  </a:moveTo>
                  <a:lnTo>
                    <a:pt x="0" y="7453"/>
                  </a:lnTo>
                  <a:lnTo>
                    <a:pt x="10250" y="24817"/>
                  </a:lnTo>
                  <a:lnTo>
                    <a:pt x="20142" y="0"/>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11"/>
          <p:cNvGrpSpPr/>
          <p:nvPr/>
        </p:nvGrpSpPr>
        <p:grpSpPr>
          <a:xfrm rot="-2085203" flipH="1">
            <a:off x="167986" y="3827880"/>
            <a:ext cx="1198514" cy="1244002"/>
            <a:chOff x="238125" y="3112025"/>
            <a:chExt cx="716000" cy="743175"/>
          </a:xfrm>
        </p:grpSpPr>
        <p:sp>
          <p:nvSpPr>
            <p:cNvPr id="674" name="Google Shape;674;p11"/>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11"/>
          <p:cNvGrpSpPr/>
          <p:nvPr/>
        </p:nvGrpSpPr>
        <p:grpSpPr>
          <a:xfrm rot="-5400000">
            <a:off x="-184975" y="-1269125"/>
            <a:ext cx="2289250" cy="3059825"/>
            <a:chOff x="2215325" y="2417050"/>
            <a:chExt cx="2289250" cy="3059825"/>
          </a:xfrm>
        </p:grpSpPr>
        <p:sp>
          <p:nvSpPr>
            <p:cNvPr id="678" name="Google Shape;678;p11"/>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1"/>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1"/>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1"/>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1"/>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1"/>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1"/>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1"/>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1"/>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1"/>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1"/>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1"/>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1"/>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1"/>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1"/>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1"/>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1"/>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1"/>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1"/>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1"/>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11"/>
          <p:cNvGrpSpPr/>
          <p:nvPr/>
        </p:nvGrpSpPr>
        <p:grpSpPr>
          <a:xfrm>
            <a:off x="577800" y="2839075"/>
            <a:ext cx="378900" cy="472250"/>
            <a:chOff x="2459875" y="3181675"/>
            <a:chExt cx="378900" cy="472250"/>
          </a:xfrm>
        </p:grpSpPr>
        <p:sp>
          <p:nvSpPr>
            <p:cNvPr id="711" name="Google Shape;711;p11"/>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1"/>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1"/>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11"/>
          <p:cNvGrpSpPr/>
          <p:nvPr/>
        </p:nvGrpSpPr>
        <p:grpSpPr>
          <a:xfrm>
            <a:off x="7546900" y="24675"/>
            <a:ext cx="378900" cy="472250"/>
            <a:chOff x="2459875" y="3181675"/>
            <a:chExt cx="378900" cy="472250"/>
          </a:xfrm>
        </p:grpSpPr>
        <p:sp>
          <p:nvSpPr>
            <p:cNvPr id="715" name="Google Shape;715;p11"/>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1"/>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1"/>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11"/>
          <p:cNvGrpSpPr/>
          <p:nvPr/>
        </p:nvGrpSpPr>
        <p:grpSpPr>
          <a:xfrm>
            <a:off x="7470707" y="3718131"/>
            <a:ext cx="1253407" cy="1311078"/>
            <a:chOff x="4385625" y="4289775"/>
            <a:chExt cx="983450" cy="1028700"/>
          </a:xfrm>
        </p:grpSpPr>
        <p:sp>
          <p:nvSpPr>
            <p:cNvPr id="719" name="Google Shape;719;p11"/>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1"/>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1"/>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1"/>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1"/>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1"/>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57000">
              <a:srgbClr val="122432"/>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82168"/>
            <a:ext cx="77175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2800"/>
              <a:buFont typeface="Nunito Sans"/>
              <a:buNone/>
              <a:defRPr sz="2800">
                <a:solidFill>
                  <a:schemeClr val="lt1"/>
                </a:solidFill>
                <a:latin typeface="Nunito Sans"/>
                <a:ea typeface="Nunito Sans"/>
                <a:cs typeface="Nunito Sans"/>
                <a:sym typeface="Nunito Sans"/>
              </a:defRPr>
            </a:lvl1pPr>
            <a:lvl2pPr lvl="1" algn="ctr" rtl="0">
              <a:spcBef>
                <a:spcPts val="0"/>
              </a:spcBef>
              <a:spcAft>
                <a:spcPts val="0"/>
              </a:spcAft>
              <a:buClr>
                <a:schemeClr val="lt1"/>
              </a:buClr>
              <a:buSzPts val="2800"/>
              <a:buNone/>
              <a:defRPr sz="2800">
                <a:solidFill>
                  <a:schemeClr val="lt1"/>
                </a:solidFill>
              </a:defRPr>
            </a:lvl2pPr>
            <a:lvl3pPr lvl="2" algn="ctr" rtl="0">
              <a:spcBef>
                <a:spcPts val="0"/>
              </a:spcBef>
              <a:spcAft>
                <a:spcPts val="0"/>
              </a:spcAft>
              <a:buClr>
                <a:schemeClr val="lt1"/>
              </a:buClr>
              <a:buSzPts val="2800"/>
              <a:buNone/>
              <a:defRPr sz="2800">
                <a:solidFill>
                  <a:schemeClr val="lt1"/>
                </a:solidFill>
              </a:defRPr>
            </a:lvl3pPr>
            <a:lvl4pPr lvl="3" algn="ctr" rtl="0">
              <a:spcBef>
                <a:spcPts val="0"/>
              </a:spcBef>
              <a:spcAft>
                <a:spcPts val="0"/>
              </a:spcAft>
              <a:buClr>
                <a:schemeClr val="lt1"/>
              </a:buClr>
              <a:buSzPts val="2800"/>
              <a:buNone/>
              <a:defRPr sz="2800">
                <a:solidFill>
                  <a:schemeClr val="lt1"/>
                </a:solidFill>
              </a:defRPr>
            </a:lvl4pPr>
            <a:lvl5pPr lvl="4" algn="ctr" rtl="0">
              <a:spcBef>
                <a:spcPts val="0"/>
              </a:spcBef>
              <a:spcAft>
                <a:spcPts val="0"/>
              </a:spcAft>
              <a:buClr>
                <a:schemeClr val="lt1"/>
              </a:buClr>
              <a:buSzPts val="2800"/>
              <a:buNone/>
              <a:defRPr sz="2800">
                <a:solidFill>
                  <a:schemeClr val="lt1"/>
                </a:solidFill>
              </a:defRPr>
            </a:lvl5pPr>
            <a:lvl6pPr lvl="5" algn="ctr" rtl="0">
              <a:spcBef>
                <a:spcPts val="0"/>
              </a:spcBef>
              <a:spcAft>
                <a:spcPts val="0"/>
              </a:spcAft>
              <a:buClr>
                <a:schemeClr val="lt1"/>
              </a:buClr>
              <a:buSzPts val="2800"/>
              <a:buNone/>
              <a:defRPr sz="2800">
                <a:solidFill>
                  <a:schemeClr val="lt1"/>
                </a:solidFill>
              </a:defRPr>
            </a:lvl6pPr>
            <a:lvl7pPr lvl="6" algn="ctr" rtl="0">
              <a:spcBef>
                <a:spcPts val="0"/>
              </a:spcBef>
              <a:spcAft>
                <a:spcPts val="0"/>
              </a:spcAft>
              <a:buClr>
                <a:schemeClr val="lt1"/>
              </a:buClr>
              <a:buSzPts val="2800"/>
              <a:buNone/>
              <a:defRPr sz="2800">
                <a:solidFill>
                  <a:schemeClr val="lt1"/>
                </a:solidFill>
              </a:defRPr>
            </a:lvl7pPr>
            <a:lvl8pPr lvl="7" algn="ctr" rtl="0">
              <a:spcBef>
                <a:spcPts val="0"/>
              </a:spcBef>
              <a:spcAft>
                <a:spcPts val="0"/>
              </a:spcAft>
              <a:buClr>
                <a:schemeClr val="lt1"/>
              </a:buClr>
              <a:buSzPts val="2800"/>
              <a:buNone/>
              <a:defRPr sz="2800">
                <a:solidFill>
                  <a:schemeClr val="lt1"/>
                </a:solidFill>
              </a:defRPr>
            </a:lvl8pPr>
            <a:lvl9pPr lvl="8" algn="ctr" rtl="0">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1pPr>
            <a:lvl2pPr marL="914400" lvl="1"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2pPr>
            <a:lvl3pPr marL="1371600" lvl="2"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3pPr>
            <a:lvl4pPr marL="1828800" lvl="3"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4pPr>
            <a:lvl5pPr marL="2286000" lvl="4"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5pPr>
            <a:lvl6pPr marL="2743200" lvl="5"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6pPr>
            <a:lvl7pPr marL="3200400" lvl="6"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7pPr>
            <a:lvl8pPr marL="3657600" lvl="7"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8pPr>
            <a:lvl9pPr marL="4114800" lvl="8"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99"/>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9" name="Video 2008">
            <a:extLst>
              <a:ext uri="{FF2B5EF4-FFF2-40B4-BE49-F238E27FC236}">
                <a16:creationId xmlns:a16="http://schemas.microsoft.com/office/drawing/2014/main" id="{69441517-1273-4A8A-9408-17A826ED4BB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a:stretch/>
        </p:blipFill>
        <p:spPr>
          <a:xfrm>
            <a:off x="20" y="-16"/>
            <a:ext cx="9143977" cy="5143516"/>
          </a:xfrm>
          <a:prstGeom prst="rect">
            <a:avLst/>
          </a:prstGeom>
        </p:spPr>
      </p:pic>
      <p:sp>
        <p:nvSpPr>
          <p:cNvPr id="89" name="Rectangle 88">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27533" y="825237"/>
            <a:ext cx="5143502" cy="3493010"/>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0" name="Google Shape;2000;p35"/>
          <p:cNvSpPr txBox="1">
            <a:spLocks noGrp="1"/>
          </p:cNvSpPr>
          <p:nvPr>
            <p:ph type="ctrTitle"/>
          </p:nvPr>
        </p:nvSpPr>
        <p:spPr>
          <a:xfrm>
            <a:off x="482599" y="482600"/>
            <a:ext cx="4089397" cy="2676931"/>
          </a:xfrm>
          <a:prstGeom prst="rect">
            <a:avLst/>
          </a:prstGeom>
        </p:spPr>
        <p:txBody>
          <a:bodyPr spcFirstLastPara="1" lIns="0" tIns="91425" rIns="0" bIns="91425" anchor="t" anchorCtr="0">
            <a:normAutofit/>
          </a:bodyPr>
          <a:lstStyle/>
          <a:p>
            <a:pPr marL="0" lvl="0" indent="0" rtl="0">
              <a:spcBef>
                <a:spcPts val="0"/>
              </a:spcBef>
              <a:spcAft>
                <a:spcPts val="0"/>
              </a:spcAft>
              <a:buNone/>
            </a:pPr>
            <a:r>
              <a:rPr lang="en-GB" sz="3600">
                <a:solidFill>
                  <a:srgbClr val="FFFFFF"/>
                </a:solidFill>
              </a:rPr>
              <a:t>SYSTEM </a:t>
            </a:r>
            <a:r>
              <a:rPr lang="en-GB" altLang="en-GB" sz="3600">
                <a:solidFill>
                  <a:srgbClr val="FFFFFF"/>
                </a:solidFill>
              </a:rPr>
              <a:t>AND NETWORK </a:t>
            </a:r>
            <a:r>
              <a:rPr lang="en-GB" sz="3600">
                <a:solidFill>
                  <a:srgbClr val="FFFFFF"/>
                </a:solidFill>
              </a:rPr>
              <a:t>ADMINISTRAT</a:t>
            </a:r>
            <a:r>
              <a:rPr lang="en-GB" altLang="en-GB" sz="3600">
                <a:solidFill>
                  <a:srgbClr val="FFFFFF"/>
                </a:solidFill>
              </a:rPr>
              <a:t>ION</a:t>
            </a:r>
            <a:r>
              <a:rPr lang="en-GB" sz="3600">
                <a:solidFill>
                  <a:srgbClr val="FFFFFF"/>
                </a:solidFill>
                <a:latin typeface="Nunito Sans"/>
                <a:ea typeface="Nunito Sans"/>
                <a:cs typeface="Nunito Sans"/>
                <a:sym typeface="Nunito Sans"/>
              </a:rPr>
              <a:t> </a:t>
            </a:r>
          </a:p>
        </p:txBody>
      </p:sp>
      <p:sp>
        <p:nvSpPr>
          <p:cNvPr id="2001" name="Google Shape;2001;p35"/>
          <p:cNvSpPr txBox="1">
            <a:spLocks noGrp="1"/>
          </p:cNvSpPr>
          <p:nvPr>
            <p:ph type="subTitle" idx="1"/>
          </p:nvPr>
        </p:nvSpPr>
        <p:spPr>
          <a:xfrm>
            <a:off x="482599" y="3413277"/>
            <a:ext cx="4087109" cy="1183541"/>
          </a:xfrm>
          <a:prstGeom prst="rect">
            <a:avLst/>
          </a:prstGeom>
        </p:spPr>
        <p:txBody>
          <a:bodyPr spcFirstLastPara="1" lIns="0" tIns="91425" rIns="0" bIns="91425" anchor="b" anchorCtr="0">
            <a:normAutofit/>
          </a:bodyPr>
          <a:lstStyle/>
          <a:p>
            <a:pPr marL="0" lvl="0" indent="0" rtl="0">
              <a:spcBef>
                <a:spcPts val="0"/>
              </a:spcBef>
              <a:spcAft>
                <a:spcPts val="600"/>
              </a:spcAft>
              <a:buNone/>
            </a:pPr>
            <a:r>
              <a:rPr lang="en-US" altLang="en-GB">
                <a:solidFill>
                  <a:srgbClr val="FFFFFF"/>
                </a:solidFill>
              </a:rPr>
              <a:t>Presented to Mr. Santosh Panth</a:t>
            </a:r>
          </a:p>
        </p:txBody>
      </p:sp>
      <p:sp>
        <p:nvSpPr>
          <p:cNvPr id="91" name="Rectangle 9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55140" y="1654638"/>
            <a:ext cx="5143502" cy="1834218"/>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200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0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09"/>
                                        </p:tgtEl>
                                      </p:cBhvr>
                                    </p:cmd>
                                  </p:childTnLst>
                                </p:cTn>
                              </p:par>
                            </p:childTnLst>
                          </p:cTn>
                        </p:par>
                      </p:childTnLst>
                    </p:cTn>
                  </p:par>
                </p:childTnLst>
              </p:cTn>
              <p:nextCondLst>
                <p:cond evt="onClick" delay="0">
                  <p:tgtEl>
                    <p:spTgt spid="2009"/>
                  </p:tgtEl>
                </p:cond>
              </p:nextCondLst>
            </p:seq>
            <p:video>
              <p:cMediaNode mute="1">
                <p:cTn id="12" repeatCount="indefinite" fill="hold" display="0">
                  <p:stCondLst>
                    <p:cond delay="indefinite"/>
                  </p:stCondLst>
                </p:cTn>
                <p:tgtEl>
                  <p:spTgt spid="200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6" name="Google Shape;2106;p42"/>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Nunito Sans"/>
                <a:ea typeface="Nunito Sans"/>
                <a:cs typeface="Nunito Sans"/>
                <a:sym typeface="Nunito Sans"/>
              </a:rPr>
              <a:t>Screenshots</a:t>
            </a:r>
          </a:p>
        </p:txBody>
      </p:sp>
      <p:sp>
        <p:nvSpPr>
          <p:cNvPr id="5" name="Subtitle 4"/>
          <p:cNvSpPr>
            <a:spLocks noGrp="1"/>
          </p:cNvSpPr>
          <p:nvPr>
            <p:ph type="subTitle" idx="3"/>
          </p:nvPr>
        </p:nvSpPr>
        <p:spPr>
          <a:xfrm>
            <a:off x="904875" y="3590925"/>
            <a:ext cx="7669530" cy="1354455"/>
          </a:xfrm>
        </p:spPr>
        <p:txBody>
          <a:bodyPr/>
          <a:lstStyle/>
          <a:p>
            <a:r>
              <a:rPr lang="en-US"/>
              <a:t>Fig: Six rules of IP Tables</a:t>
            </a:r>
          </a:p>
          <a:p>
            <a:endParaRPr lang="en-US"/>
          </a:p>
          <a:p>
            <a:r>
              <a:rPr lang="en-US"/>
              <a:t>The following rules were directly typed on the command line in gateway</a:t>
            </a:r>
          </a:p>
        </p:txBody>
      </p:sp>
      <p:pic>
        <p:nvPicPr>
          <p:cNvPr id="3" name="Picture 3"/>
          <p:cNvPicPr>
            <a:picLocks noChangeAspect="1"/>
          </p:cNvPicPr>
          <p:nvPr/>
        </p:nvPicPr>
        <p:blipFill>
          <a:blip r:embed="rId3">
            <a:extLst>
              <a:ext uri="{28A0092B-C50C-407E-A947-70E740481C1C}">
                <a14:useLocalDpi xmlns:a14="http://schemas.microsoft.com/office/drawing/2010/main" val="0"/>
              </a:ext>
            </a:extLst>
          </a:blip>
          <a:srcRect t="46562"/>
          <a:stretch>
            <a:fillRect/>
          </a:stretch>
        </p:blipFill>
        <p:spPr>
          <a:xfrm>
            <a:off x="713105" y="1198245"/>
            <a:ext cx="8058150" cy="239268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6" name="Google Shape;2106;p42"/>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Nunito Sans"/>
                <a:ea typeface="Nunito Sans"/>
                <a:cs typeface="Nunito Sans"/>
                <a:sym typeface="Nunito Sans"/>
              </a:rPr>
              <a:t>Screenshots</a:t>
            </a:r>
          </a:p>
        </p:txBody>
      </p:sp>
      <p:sp>
        <p:nvSpPr>
          <p:cNvPr id="5" name="Subtitle 4"/>
          <p:cNvSpPr>
            <a:spLocks noGrp="1"/>
          </p:cNvSpPr>
          <p:nvPr>
            <p:ph type="subTitle" idx="3"/>
          </p:nvPr>
        </p:nvSpPr>
        <p:spPr>
          <a:xfrm>
            <a:off x="904875" y="4020185"/>
            <a:ext cx="7669530" cy="925195"/>
          </a:xfrm>
        </p:spPr>
        <p:txBody>
          <a:bodyPr/>
          <a:lstStyle/>
          <a:p>
            <a:r>
              <a:rPr lang="en-US"/>
              <a:t>Fig: Newly added rules</a:t>
            </a:r>
          </a:p>
          <a:p>
            <a:endParaRPr lang="en-US"/>
          </a:p>
          <a:p>
            <a:r>
              <a:rPr lang="en-US"/>
              <a:t>This shows all the lists of IP tables rules which we have added.</a:t>
            </a:r>
          </a:p>
        </p:txBody>
      </p:sp>
      <p:pic>
        <p:nvPicPr>
          <p:cNvPr id="4" name="Picture 4"/>
          <p:cNvPicPr>
            <a:picLocks noChangeAspect="1"/>
          </p:cNvPicPr>
          <p:nvPr/>
        </p:nvPicPr>
        <p:blipFill>
          <a:blip r:embed="rId3">
            <a:extLst>
              <a:ext uri="{28A0092B-C50C-407E-A947-70E740481C1C}">
                <a14:useLocalDpi xmlns:a14="http://schemas.microsoft.com/office/drawing/2010/main" val="0"/>
              </a:ext>
            </a:extLst>
          </a:blip>
          <a:srcRect t="11119"/>
          <a:stretch>
            <a:fillRect/>
          </a:stretch>
        </p:blipFill>
        <p:spPr>
          <a:xfrm>
            <a:off x="880110" y="822960"/>
            <a:ext cx="7719060" cy="319786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6" name="Google Shape;2106;p42"/>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Nunito Sans"/>
                <a:ea typeface="Nunito Sans"/>
                <a:cs typeface="Nunito Sans"/>
                <a:sym typeface="Nunito Sans"/>
              </a:rPr>
              <a:t>Screenshots of Rules</a:t>
            </a:r>
          </a:p>
        </p:txBody>
      </p:sp>
      <p:sp>
        <p:nvSpPr>
          <p:cNvPr id="5" name="Subtitle 4"/>
          <p:cNvSpPr>
            <a:spLocks noGrp="1"/>
          </p:cNvSpPr>
          <p:nvPr>
            <p:ph type="subTitle" idx="3"/>
          </p:nvPr>
        </p:nvSpPr>
        <p:spPr>
          <a:xfrm>
            <a:off x="904875" y="4020185"/>
            <a:ext cx="7669530" cy="925195"/>
          </a:xfrm>
        </p:spPr>
        <p:txBody>
          <a:bodyPr/>
          <a:lstStyle/>
          <a:p>
            <a:r>
              <a:rPr lang="en-US"/>
              <a:t>Fig: Showing Rule 1</a:t>
            </a:r>
          </a:p>
          <a:p>
            <a:endParaRPr lang="en-US"/>
          </a:p>
          <a:p>
            <a:endParaRPr lang="en-US"/>
          </a:p>
        </p:txBody>
      </p:sp>
      <p:pic>
        <p:nvPicPr>
          <p:cNvPr id="2" name="Picture 5"/>
          <p:cNvPicPr>
            <a:picLocks noChangeAspect="1"/>
          </p:cNvPicPr>
          <p:nvPr/>
        </p:nvPicPr>
        <p:blipFill>
          <a:blip r:embed="rId3">
            <a:extLst>
              <a:ext uri="{28A0092B-C50C-407E-A947-70E740481C1C}">
                <a14:useLocalDpi xmlns:a14="http://schemas.microsoft.com/office/drawing/2010/main" val="0"/>
              </a:ext>
            </a:extLst>
          </a:blip>
          <a:srcRect t="45625"/>
          <a:stretch>
            <a:fillRect/>
          </a:stretch>
        </p:blipFill>
        <p:spPr>
          <a:xfrm>
            <a:off x="815975" y="1421130"/>
            <a:ext cx="7614920" cy="2300605"/>
          </a:xfrm>
          <a:prstGeom prst="rect">
            <a:avLst/>
          </a:prstGeom>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6" name="Google Shape;2106;p42"/>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Nunito Sans"/>
                <a:ea typeface="Nunito Sans"/>
                <a:cs typeface="Nunito Sans"/>
                <a:sym typeface="Nunito Sans"/>
              </a:rPr>
              <a:t>Screenshots of Rules</a:t>
            </a:r>
          </a:p>
        </p:txBody>
      </p:sp>
      <p:sp>
        <p:nvSpPr>
          <p:cNvPr id="5" name="Subtitle 4"/>
          <p:cNvSpPr>
            <a:spLocks noGrp="1"/>
          </p:cNvSpPr>
          <p:nvPr>
            <p:ph type="subTitle" idx="3"/>
          </p:nvPr>
        </p:nvSpPr>
        <p:spPr>
          <a:xfrm>
            <a:off x="904875" y="4020185"/>
            <a:ext cx="7669530" cy="925195"/>
          </a:xfrm>
        </p:spPr>
        <p:txBody>
          <a:bodyPr/>
          <a:lstStyle/>
          <a:p>
            <a:r>
              <a:rPr lang="en-US"/>
              <a:t>Fig: Showing Rule 2</a:t>
            </a:r>
          </a:p>
          <a:p>
            <a:endParaRPr lang="en-US"/>
          </a:p>
          <a:p>
            <a:endParaRPr lang="en-US"/>
          </a:p>
        </p:txBody>
      </p:sp>
      <p:pic>
        <p:nvPicPr>
          <p:cNvPr id="6" name="Picture 6"/>
          <p:cNvPicPr>
            <a:picLocks noChangeAspect="1"/>
          </p:cNvPicPr>
          <p:nvPr/>
        </p:nvPicPr>
        <p:blipFill>
          <a:blip r:embed="rId3">
            <a:extLst>
              <a:ext uri="{28A0092B-C50C-407E-A947-70E740481C1C}">
                <a14:useLocalDpi xmlns:a14="http://schemas.microsoft.com/office/drawing/2010/main" val="0"/>
              </a:ext>
            </a:extLst>
          </a:blip>
          <a:srcRect t="45938"/>
          <a:stretch>
            <a:fillRect/>
          </a:stretch>
        </p:blipFill>
        <p:spPr>
          <a:xfrm>
            <a:off x="1071880" y="1358900"/>
            <a:ext cx="7335520" cy="2203450"/>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6" name="Google Shape;2106;p42"/>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Nunito Sans"/>
                <a:ea typeface="Nunito Sans"/>
                <a:cs typeface="Nunito Sans"/>
                <a:sym typeface="Nunito Sans"/>
              </a:rPr>
              <a:t>Screenshots of Rules</a:t>
            </a:r>
          </a:p>
        </p:txBody>
      </p:sp>
      <p:sp>
        <p:nvSpPr>
          <p:cNvPr id="5" name="Subtitle 4"/>
          <p:cNvSpPr>
            <a:spLocks noGrp="1"/>
          </p:cNvSpPr>
          <p:nvPr>
            <p:ph type="subTitle" idx="3"/>
          </p:nvPr>
        </p:nvSpPr>
        <p:spPr>
          <a:xfrm>
            <a:off x="904875" y="4020185"/>
            <a:ext cx="7669530" cy="925195"/>
          </a:xfrm>
        </p:spPr>
        <p:txBody>
          <a:bodyPr/>
          <a:lstStyle/>
          <a:p>
            <a:r>
              <a:rPr lang="en-US"/>
              <a:t>Fig: Showing Rule 3</a:t>
            </a:r>
          </a:p>
          <a:p>
            <a:endParaRPr lang="en-US"/>
          </a:p>
          <a:p>
            <a:endParaRPr lang="en-US"/>
          </a:p>
        </p:txBody>
      </p:sp>
      <p:pic>
        <p:nvPicPr>
          <p:cNvPr id="7" name="Picture 7"/>
          <p:cNvPicPr>
            <a:picLocks noChangeAspect="1"/>
          </p:cNvPicPr>
          <p:nvPr/>
        </p:nvPicPr>
        <p:blipFill>
          <a:blip r:embed="rId3">
            <a:extLst>
              <a:ext uri="{28A0092B-C50C-407E-A947-70E740481C1C}">
                <a14:useLocalDpi xmlns:a14="http://schemas.microsoft.com/office/drawing/2010/main" val="0"/>
              </a:ext>
            </a:extLst>
          </a:blip>
          <a:srcRect t="45938"/>
          <a:stretch>
            <a:fillRect/>
          </a:stretch>
        </p:blipFill>
        <p:spPr>
          <a:xfrm>
            <a:off x="1106170" y="1610995"/>
            <a:ext cx="6932295" cy="2082165"/>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6" name="Google Shape;2106;p42"/>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Nunito Sans"/>
                <a:ea typeface="Nunito Sans"/>
                <a:cs typeface="Nunito Sans"/>
                <a:sym typeface="Nunito Sans"/>
              </a:rPr>
              <a:t>Screenshots of Rules</a:t>
            </a:r>
          </a:p>
        </p:txBody>
      </p:sp>
      <p:sp>
        <p:nvSpPr>
          <p:cNvPr id="5" name="Subtitle 4"/>
          <p:cNvSpPr>
            <a:spLocks noGrp="1"/>
          </p:cNvSpPr>
          <p:nvPr>
            <p:ph type="subTitle" idx="3"/>
          </p:nvPr>
        </p:nvSpPr>
        <p:spPr>
          <a:xfrm>
            <a:off x="904875" y="2312670"/>
            <a:ext cx="7669530" cy="765175"/>
          </a:xfrm>
        </p:spPr>
        <p:txBody>
          <a:bodyPr/>
          <a:lstStyle/>
          <a:p>
            <a:r>
              <a:rPr lang="en-US"/>
              <a:t>Fig: Showing Rule 4</a:t>
            </a:r>
          </a:p>
          <a:p>
            <a:endParaRPr lang="en-US"/>
          </a:p>
          <a:p>
            <a:endParaRPr lang="en-US"/>
          </a:p>
        </p:txBody>
      </p:sp>
      <p:pic>
        <p:nvPicPr>
          <p:cNvPr id="8" name="Picture 8"/>
          <p:cNvPicPr>
            <a:picLocks noChangeAspect="1"/>
          </p:cNvPicPr>
          <p:nvPr/>
        </p:nvPicPr>
        <p:blipFill>
          <a:blip r:embed="rId3">
            <a:extLst>
              <a:ext uri="{28A0092B-C50C-407E-A947-70E740481C1C}">
                <a14:useLocalDpi xmlns:a14="http://schemas.microsoft.com/office/drawing/2010/main" val="0"/>
              </a:ext>
            </a:extLst>
          </a:blip>
          <a:srcRect t="42500"/>
          <a:stretch>
            <a:fillRect/>
          </a:stretch>
        </p:blipFill>
        <p:spPr>
          <a:xfrm>
            <a:off x="1459865" y="822960"/>
            <a:ext cx="6559550" cy="1489710"/>
          </a:xfrm>
          <a:prstGeom prst="rect">
            <a:avLst/>
          </a:prstGeom>
          <a:ln>
            <a:noFill/>
          </a:ln>
        </p:spPr>
      </p:pic>
      <p:pic>
        <p:nvPicPr>
          <p:cNvPr id="9" name="Picture 9"/>
          <p:cNvPicPr>
            <a:picLocks noChangeAspect="1"/>
          </p:cNvPicPr>
          <p:nvPr/>
        </p:nvPicPr>
        <p:blipFill>
          <a:blip r:embed="rId4">
            <a:extLst>
              <a:ext uri="{28A0092B-C50C-407E-A947-70E740481C1C}">
                <a14:useLocalDpi xmlns:a14="http://schemas.microsoft.com/office/drawing/2010/main" val="0"/>
              </a:ext>
            </a:extLst>
          </a:blip>
          <a:srcRect t="45938"/>
          <a:stretch>
            <a:fillRect/>
          </a:stretch>
        </p:blipFill>
        <p:spPr>
          <a:xfrm>
            <a:off x="1459865" y="3181350"/>
            <a:ext cx="6532880" cy="1257300"/>
          </a:xfrm>
          <a:prstGeom prst="rect">
            <a:avLst/>
          </a:prstGeom>
          <a:ln>
            <a:noFill/>
          </a:ln>
        </p:spPr>
      </p:pic>
      <p:sp>
        <p:nvSpPr>
          <p:cNvPr id="2" name="Text Box 1"/>
          <p:cNvSpPr txBox="1"/>
          <p:nvPr/>
        </p:nvSpPr>
        <p:spPr>
          <a:xfrm>
            <a:off x="3851910" y="4632960"/>
            <a:ext cx="2505075" cy="337185"/>
          </a:xfrm>
          <a:prstGeom prst="rect">
            <a:avLst/>
          </a:prstGeom>
          <a:noFill/>
        </p:spPr>
        <p:txBody>
          <a:bodyPr wrap="square" rtlCol="0" anchor="t">
            <a:spAutoFit/>
          </a:bodyPr>
          <a:lstStyle/>
          <a:p>
            <a:r>
              <a:rPr lang="en-US" sz="1600">
                <a:solidFill>
                  <a:schemeClr val="bg1"/>
                </a:solidFill>
                <a:latin typeface="Lato" charset="0"/>
                <a:cs typeface="Lato" charset="0"/>
                <a:sym typeface="+mn-ea"/>
              </a:rPr>
              <a:t>Fig:Showing Rule 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6" name="Google Shape;2106;p42"/>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Nunito Sans"/>
                <a:ea typeface="Nunito Sans"/>
                <a:cs typeface="Nunito Sans"/>
                <a:sym typeface="Nunito Sans"/>
              </a:rPr>
              <a:t>Screenshots of Rules</a:t>
            </a:r>
          </a:p>
        </p:txBody>
      </p:sp>
      <p:sp>
        <p:nvSpPr>
          <p:cNvPr id="5" name="Subtitle 4"/>
          <p:cNvSpPr>
            <a:spLocks noGrp="1"/>
          </p:cNvSpPr>
          <p:nvPr>
            <p:ph type="subTitle" idx="3"/>
          </p:nvPr>
        </p:nvSpPr>
        <p:spPr>
          <a:xfrm>
            <a:off x="904875" y="3575050"/>
            <a:ext cx="7669530" cy="640715"/>
          </a:xfrm>
        </p:spPr>
        <p:txBody>
          <a:bodyPr/>
          <a:lstStyle/>
          <a:p>
            <a:r>
              <a:rPr lang="en-US"/>
              <a:t>Fig: Showing Rule 6</a:t>
            </a:r>
          </a:p>
          <a:p>
            <a:endParaRPr lang="en-US"/>
          </a:p>
          <a:p>
            <a:endParaRPr lang="en-US"/>
          </a:p>
        </p:txBody>
      </p:sp>
      <p:pic>
        <p:nvPicPr>
          <p:cNvPr id="10" name="Picture 10"/>
          <p:cNvPicPr>
            <a:picLocks noChangeAspect="1"/>
          </p:cNvPicPr>
          <p:nvPr/>
        </p:nvPicPr>
        <p:blipFill>
          <a:blip r:embed="rId3">
            <a:extLst>
              <a:ext uri="{28A0092B-C50C-407E-A947-70E740481C1C}">
                <a14:useLocalDpi xmlns:a14="http://schemas.microsoft.com/office/drawing/2010/main" val="0"/>
              </a:ext>
            </a:extLst>
          </a:blip>
          <a:srcRect t="46875"/>
          <a:stretch>
            <a:fillRect/>
          </a:stretch>
        </p:blipFill>
        <p:spPr>
          <a:xfrm>
            <a:off x="1328738" y="1463993"/>
            <a:ext cx="6486525" cy="1914525"/>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98"/>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766762"/>
            <a:ext cx="532209" cy="1571626"/>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628308"/>
            <a:ext cx="302419" cy="1279073"/>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480670"/>
            <a:ext cx="126206" cy="1284896"/>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476787"/>
            <a:ext cx="246459" cy="130677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Rectangle 13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476786"/>
            <a:ext cx="8180897" cy="115609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99" name="Google Shape;2099;p41"/>
          <p:cNvSpPr txBox="1">
            <a:spLocks noGrp="1"/>
          </p:cNvSpPr>
          <p:nvPr>
            <p:ph type="title"/>
          </p:nvPr>
        </p:nvSpPr>
        <p:spPr>
          <a:xfrm>
            <a:off x="718879" y="600294"/>
            <a:ext cx="7698523" cy="909076"/>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altLang="en-GB" sz="3000" kern="1200">
                <a:solidFill>
                  <a:srgbClr val="FFFFFF"/>
                </a:solidFill>
                <a:latin typeface="+mj-lt"/>
                <a:ea typeface="+mj-ea"/>
                <a:cs typeface="+mj-cs"/>
                <a:sym typeface="Nunito Sans"/>
              </a:rPr>
              <a:t>Stunnel (Bikash Baral)</a:t>
            </a:r>
          </a:p>
        </p:txBody>
      </p:sp>
      <p:sp>
        <p:nvSpPr>
          <p:cNvPr id="2100" name="Google Shape;2100;p41"/>
          <p:cNvSpPr txBox="1">
            <a:spLocks noGrp="1"/>
          </p:cNvSpPr>
          <p:nvPr>
            <p:ph type="body" idx="1"/>
          </p:nvPr>
        </p:nvSpPr>
        <p:spPr>
          <a:xfrm>
            <a:off x="1025718" y="1867827"/>
            <a:ext cx="7281746" cy="2675379"/>
          </a:xfrm>
          <a:prstGeom prst="rect">
            <a:avLst/>
          </a:prstGeom>
        </p:spPr>
        <p:txBody>
          <a:bodyPr spcFirstLastPara="1" vert="horz" lIns="91440" tIns="45720" rIns="91440" bIns="45720" rtlCol="0" anchor="ctr" anchorCtr="0">
            <a:normAutofit/>
          </a:bodyPr>
          <a:lstStyle/>
          <a:p>
            <a:pPr marL="182880" lvl="0" indent="-228600">
              <a:lnSpc>
                <a:spcPct val="90000"/>
              </a:lnSpc>
              <a:spcBef>
                <a:spcPts val="1000"/>
              </a:spcBef>
              <a:spcAft>
                <a:spcPts val="0"/>
              </a:spcAft>
              <a:buClr>
                <a:schemeClr val="lt1"/>
              </a:buClr>
              <a:buSzPts val="1400"/>
              <a:buFont typeface="Arial" panose="020B0604020202020204" pitchFamily="34" charset="0"/>
              <a:buChar char="•"/>
            </a:pPr>
            <a:r>
              <a:rPr lang="en-US" sz="1800" kern="1200">
                <a:solidFill>
                  <a:schemeClr val="tx1"/>
                </a:solidFill>
                <a:latin typeface="+mn-lt"/>
                <a:ea typeface="+mn-ea"/>
                <a:cs typeface="+mn-cs"/>
              </a:rPr>
              <a:t>Stunnel is a multi-platform and open-source application which provides a global tunneling service for TLS/SSL. It may be used to protect the encrypted connections for both client and server. Similarly, it uses X public key encryption. Stunnel operates by listening to another port and redirecting traffic to unsecured port. Stunnel ensures for error messages and also allows users to connect their domain to send a mail.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98"/>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1514104"/>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5" name="Rectangle 124">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150876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99" name="Google Shape;2099;p41"/>
          <p:cNvSpPr txBox="1">
            <a:spLocks noGrp="1"/>
          </p:cNvSpPr>
          <p:nvPr>
            <p:ph type="title"/>
          </p:nvPr>
        </p:nvSpPr>
        <p:spPr>
          <a:xfrm>
            <a:off x="836676" y="411480"/>
            <a:ext cx="7626096" cy="884682"/>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altLang="en-GB" sz="3000" kern="1200">
                <a:solidFill>
                  <a:schemeClr val="tx1"/>
                </a:solidFill>
                <a:latin typeface="+mj-lt"/>
                <a:ea typeface="+mj-ea"/>
                <a:cs typeface="+mj-cs"/>
                <a:sym typeface="Nunito Sans"/>
              </a:rPr>
              <a:t>Configuration Done</a:t>
            </a:r>
          </a:p>
        </p:txBody>
      </p:sp>
      <p:sp>
        <p:nvSpPr>
          <p:cNvPr id="127" name="Rectangle 126">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569214"/>
            <a:ext cx="96012"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00" name="Google Shape;2100;p41"/>
          <p:cNvSpPr txBox="1">
            <a:spLocks noGrp="1"/>
          </p:cNvSpPr>
          <p:nvPr>
            <p:ph type="body" idx="1"/>
          </p:nvPr>
        </p:nvSpPr>
        <p:spPr>
          <a:xfrm>
            <a:off x="836676" y="1861457"/>
            <a:ext cx="7626096" cy="2771265"/>
          </a:xfrm>
          <a:prstGeom prst="rect">
            <a:avLst/>
          </a:prstGeom>
        </p:spPr>
        <p:txBody>
          <a:bodyPr spcFirstLastPara="1" vert="horz" lIns="91440" tIns="45720" rIns="91440" bIns="45720" rtlCol="0" anchorCtr="0">
            <a:normAutofit/>
          </a:bodyPr>
          <a:lstStyle/>
          <a:p>
            <a:pPr marL="48260" lvl="0" indent="-228600">
              <a:lnSpc>
                <a:spcPct val="90000"/>
              </a:lnSpc>
              <a:spcBef>
                <a:spcPts val="1000"/>
              </a:spcBef>
              <a:spcAft>
                <a:spcPts val="0"/>
              </a:spcAft>
              <a:buClr>
                <a:schemeClr val="lt1"/>
              </a:buClr>
              <a:buSzPts val="1400"/>
              <a:buFont typeface="Arial" panose="020B0604020202020204" pitchFamily="34" charset="0"/>
              <a:buChar char="•"/>
            </a:pPr>
            <a:r>
              <a:rPr lang="en-US" altLang="en-GB" sz="1700" kern="1200">
                <a:solidFill>
                  <a:schemeClr val="tx1"/>
                </a:solidFill>
                <a:latin typeface="+mn-lt"/>
                <a:ea typeface="+mn-ea"/>
                <a:cs typeface="+mn-cs"/>
              </a:rPr>
              <a:t>1.</a:t>
            </a:r>
            <a:r>
              <a:rPr lang="en-US" sz="1700" kern="1200">
                <a:solidFill>
                  <a:schemeClr val="tx1"/>
                </a:solidFill>
                <a:latin typeface="+mn-lt"/>
                <a:ea typeface="+mn-ea"/>
                <a:cs typeface="+mn-cs"/>
              </a:rPr>
              <a:t>Rename /etc/rc.d/rc.xinetd/telnet to /etc/rc.d/inetd and set execute bits.</a:t>
            </a:r>
          </a:p>
          <a:p>
            <a:pPr marL="48260" lvl="0" indent="-228600">
              <a:lnSpc>
                <a:spcPct val="90000"/>
              </a:lnSpc>
              <a:spcBef>
                <a:spcPts val="1000"/>
              </a:spcBef>
              <a:spcAft>
                <a:spcPts val="0"/>
              </a:spcAft>
              <a:buClr>
                <a:schemeClr val="lt1"/>
              </a:buClr>
              <a:buSzPts val="1400"/>
              <a:buFont typeface="Arial" panose="020B0604020202020204" pitchFamily="34" charset="0"/>
              <a:buChar char="•"/>
            </a:pPr>
            <a:endParaRPr lang="en-US" sz="1700" kern="1200">
              <a:solidFill>
                <a:schemeClr val="tx1"/>
              </a:solidFill>
              <a:latin typeface="+mn-lt"/>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98"/>
        <p:cNvGrpSpPr/>
        <p:nvPr/>
      </p:nvGrpSpPr>
      <p:grpSpPr>
        <a:xfrm>
          <a:off x="0" y="0"/>
          <a:ext cx="0" cy="0"/>
          <a:chOff x="0" y="0"/>
          <a:chExt cx="0" cy="0"/>
        </a:xfrm>
      </p:grpSpPr>
      <p:sp>
        <p:nvSpPr>
          <p:cNvPr id="37" name="Rectangle 3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Isosceles Triangle 4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439" y="482600"/>
            <a:ext cx="3635120" cy="4178299"/>
          </a:xfrm>
          <a:prstGeom prst="rect">
            <a:avLst/>
          </a:prstGeom>
          <a:ln>
            <a:noFill/>
          </a:ln>
        </p:spPr>
      </p:pic>
      <p:sp>
        <p:nvSpPr>
          <p:cNvPr id="49" name="Isosceles Triangle 4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11"/>
        <p:cNvGrpSpPr/>
        <p:nvPr/>
      </p:nvGrpSpPr>
      <p:grpSpPr>
        <a:xfrm>
          <a:off x="0" y="0"/>
          <a:ext cx="0" cy="0"/>
          <a:chOff x="0" y="0"/>
          <a:chExt cx="0" cy="0"/>
        </a:xfrm>
      </p:grpSpPr>
      <p:sp>
        <p:nvSpPr>
          <p:cNvPr id="99" name="Rectangle 9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199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2" name="Google Shape;2012;p37"/>
          <p:cNvSpPr txBox="1">
            <a:spLocks noGrp="1"/>
          </p:cNvSpPr>
          <p:nvPr>
            <p:ph type="title"/>
          </p:nvPr>
        </p:nvSpPr>
        <p:spPr>
          <a:xfrm>
            <a:off x="393555" y="465294"/>
            <a:ext cx="2856201" cy="4128516"/>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altLang="en-GB" sz="3100" kern="1200" dirty="0">
                <a:solidFill>
                  <a:schemeClr val="bg1"/>
                </a:solidFill>
                <a:latin typeface="+mj-lt"/>
                <a:ea typeface="+mj-ea"/>
                <a:cs typeface="+mj-cs"/>
              </a:rPr>
              <a:t>PRESENTED</a:t>
            </a:r>
            <a:r>
              <a:rPr lang="en-UM" altLang="en-GB" sz="3100" kern="1200" dirty="0">
                <a:solidFill>
                  <a:schemeClr val="bg1"/>
                </a:solidFill>
                <a:latin typeface="+mj-lt"/>
                <a:ea typeface="+mj-ea"/>
                <a:cs typeface="+mj-cs"/>
              </a:rPr>
              <a:t> BY</a:t>
            </a:r>
            <a:endParaRPr lang="en-US" sz="3100" kern="1200" dirty="0">
              <a:solidFill>
                <a:schemeClr val="bg1"/>
              </a:solidFill>
              <a:latin typeface="+mj-lt"/>
              <a:ea typeface="+mj-ea"/>
              <a:cs typeface="+mj-cs"/>
            </a:endParaRPr>
          </a:p>
        </p:txBody>
      </p:sp>
      <p:graphicFrame>
        <p:nvGraphicFramePr>
          <p:cNvPr id="2015" name="Google Shape;2013;p37">
            <a:extLst>
              <a:ext uri="{FF2B5EF4-FFF2-40B4-BE49-F238E27FC236}">
                <a16:creationId xmlns:a16="http://schemas.microsoft.com/office/drawing/2014/main" id="{E0A6CEDB-603E-4EC0-AE1D-F4DE27E7A506}"/>
              </a:ext>
            </a:extLst>
          </p:cNvPr>
          <p:cNvGraphicFramePr/>
          <p:nvPr>
            <p:extLst>
              <p:ext uri="{D42A27DB-BD31-4B8C-83A1-F6EECF244321}">
                <p14:modId xmlns:p14="http://schemas.microsoft.com/office/powerpoint/2010/main" val="1169777305"/>
              </p:ext>
            </p:extLst>
          </p:nvPr>
        </p:nvGraphicFramePr>
        <p:xfrm>
          <a:off x="4101291" y="465294"/>
          <a:ext cx="4697730" cy="41285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98"/>
        <p:cNvGrpSpPr/>
        <p:nvPr/>
      </p:nvGrpSpPr>
      <p:grpSpPr>
        <a:xfrm>
          <a:off x="0" y="0"/>
          <a:ext cx="0" cy="0"/>
          <a:chOff x="0" y="0"/>
          <a:chExt cx="0" cy="0"/>
        </a:xfrm>
      </p:grpSpPr>
      <p:sp>
        <p:nvSpPr>
          <p:cNvPr id="38" name="Rectangle 3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 name="Isosceles Triangle 4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3"/>
          <p:cNvPicPr>
            <a:picLocks noChangeAspect="1"/>
          </p:cNvPicPr>
          <p:nvPr/>
        </p:nvPicPr>
        <p:blipFill>
          <a:blip r:embed="rId3">
            <a:extLst>
              <a:ext uri="{28A0092B-C50C-407E-A947-70E740481C1C}">
                <a14:useLocalDpi xmlns:a14="http://schemas.microsoft.com/office/drawing/2010/main" val="0"/>
              </a:ext>
            </a:extLst>
          </a:blip>
          <a:srcRect b="14773"/>
          <a:stretch>
            <a:fillRect/>
          </a:stretch>
        </p:blipFill>
        <p:spPr>
          <a:xfrm>
            <a:off x="482600" y="1029517"/>
            <a:ext cx="8178799" cy="3084464"/>
          </a:xfrm>
          <a:prstGeom prst="rect">
            <a:avLst/>
          </a:prstGeom>
          <a:ln>
            <a:noFill/>
          </a:ln>
        </p:spPr>
      </p:pic>
      <p:sp>
        <p:nvSpPr>
          <p:cNvPr id="50" name="Isosceles Triangle 4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pic>
        <p:nvPicPr>
          <p:cNvPr id="35" name="Picture 35"/>
          <p:cNvPicPr>
            <a:picLocks noChangeAspect="1"/>
          </p:cNvPicPr>
          <p:nvPr/>
        </p:nvPicPr>
        <p:blipFill>
          <a:blip r:embed="rId3">
            <a:extLst>
              <a:ext uri="{28A0092B-C50C-407E-A947-70E740481C1C}">
                <a14:useLocalDpi xmlns:a14="http://schemas.microsoft.com/office/drawing/2010/main" val="0"/>
              </a:ext>
            </a:extLst>
          </a:blip>
          <a:srcRect l="30609" t="18519" r="32853" b="32479"/>
          <a:stretch>
            <a:fillRect/>
          </a:stretch>
        </p:blipFill>
        <p:spPr>
          <a:xfrm>
            <a:off x="1898650" y="452438"/>
            <a:ext cx="5618480" cy="4238625"/>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pic>
        <p:nvPicPr>
          <p:cNvPr id="36" name="Picture 36"/>
          <p:cNvPicPr>
            <a:picLocks noChangeAspect="1"/>
          </p:cNvPicPr>
          <p:nvPr/>
        </p:nvPicPr>
        <p:blipFill>
          <a:blip r:embed="rId3">
            <a:extLst>
              <a:ext uri="{28A0092B-C50C-407E-A947-70E740481C1C}">
                <a14:useLocalDpi xmlns:a14="http://schemas.microsoft.com/office/drawing/2010/main" val="0"/>
              </a:ext>
            </a:extLst>
          </a:blip>
          <a:srcRect l="30769" t="25356" r="31687" b="16809"/>
          <a:stretch>
            <a:fillRect/>
          </a:stretch>
        </p:blipFill>
        <p:spPr>
          <a:xfrm>
            <a:off x="1809750" y="178435"/>
            <a:ext cx="5524500" cy="478663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pic>
        <p:nvPicPr>
          <p:cNvPr id="37" name="Picture 37"/>
          <p:cNvPicPr>
            <a:picLocks noChangeAspect="1"/>
          </p:cNvPicPr>
          <p:nvPr/>
        </p:nvPicPr>
        <p:blipFill>
          <a:blip r:embed="rId3">
            <a:extLst>
              <a:ext uri="{28A0092B-C50C-407E-A947-70E740481C1C}">
                <a14:useLocalDpi xmlns:a14="http://schemas.microsoft.com/office/drawing/2010/main" val="0"/>
              </a:ext>
            </a:extLst>
          </a:blip>
          <a:srcRect l="26923" t="17664" r="34936" b="53561"/>
          <a:stretch>
            <a:fillRect/>
          </a:stretch>
        </p:blipFill>
        <p:spPr>
          <a:xfrm>
            <a:off x="1776413" y="989330"/>
            <a:ext cx="5591175" cy="237236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41"/>
          <p:cNvSpPr txBox="1">
            <a:spLocks noGrp="1"/>
          </p:cNvSpPr>
          <p:nvPr>
            <p:ph type="title"/>
          </p:nvPr>
        </p:nvSpPr>
        <p:spPr>
          <a:xfrm>
            <a:off x="713225" y="530350"/>
            <a:ext cx="77178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latin typeface="Nunito Sans"/>
                <a:ea typeface="Nunito Sans"/>
                <a:cs typeface="Nunito Sans"/>
                <a:sym typeface="Nunito Sans"/>
              </a:rPr>
              <a:t>Test with screenshot</a:t>
            </a:r>
          </a:p>
        </p:txBody>
      </p:sp>
      <p:pic>
        <p:nvPicPr>
          <p:cNvPr id="38" name="Picture 38" descr="Screenshot (412)"/>
          <p:cNvPicPr>
            <a:picLocks noChangeAspect="1"/>
          </p:cNvPicPr>
          <p:nvPr/>
        </p:nvPicPr>
        <p:blipFill>
          <a:blip r:embed="rId3"/>
          <a:stretch>
            <a:fillRect/>
          </a:stretch>
        </p:blipFill>
        <p:spPr>
          <a:xfrm>
            <a:off x="1927860" y="892810"/>
            <a:ext cx="5972810" cy="3358515"/>
          </a:xfrm>
          <a:prstGeom prst="rect">
            <a:avLst/>
          </a:prstGeom>
        </p:spPr>
      </p:pic>
      <p:sp>
        <p:nvSpPr>
          <p:cNvPr id="2" name="Text Box 0"/>
          <p:cNvSpPr txBox="1"/>
          <p:nvPr/>
        </p:nvSpPr>
        <p:spPr>
          <a:xfrm>
            <a:off x="3482975" y="4484370"/>
            <a:ext cx="2269490" cy="306705"/>
          </a:xfrm>
          <a:prstGeom prst="rect">
            <a:avLst/>
          </a:prstGeom>
          <a:noFill/>
        </p:spPr>
        <p:txBody>
          <a:bodyPr wrap="none" rtlCol="0" anchor="t">
            <a:spAutoFit/>
          </a:bodyPr>
          <a:lstStyle/>
          <a:p>
            <a:pPr marL="48260" lvl="0" indent="0" algn="l" rtl="0">
              <a:spcBef>
                <a:spcPts val="1000"/>
              </a:spcBef>
              <a:spcAft>
                <a:spcPts val="0"/>
              </a:spcAft>
              <a:buClr>
                <a:schemeClr val="lt1"/>
              </a:buClr>
              <a:buSzPts val="1400"/>
              <a:buFont typeface="Poppins"/>
              <a:buNone/>
            </a:pPr>
            <a:r>
              <a:rPr>
                <a:solidFill>
                  <a:schemeClr val="bg1"/>
                </a:solidFill>
                <a:latin typeface="Lato" charset="0"/>
                <a:cs typeface="Lato" charset="0"/>
                <a:sym typeface="+mn-ea"/>
              </a:rPr>
              <a:t>Fig: </a:t>
            </a:r>
            <a:r>
              <a:rPr lang="en-US">
                <a:solidFill>
                  <a:schemeClr val="bg1"/>
                </a:solidFill>
                <a:latin typeface="Lato" charset="0"/>
                <a:cs typeface="Lato" charset="0"/>
                <a:sym typeface="+mn-ea"/>
              </a:rPr>
              <a:t>Squirrel mail login</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pic>
        <p:nvPicPr>
          <p:cNvPr id="20"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205" y="516890"/>
            <a:ext cx="6316345" cy="3550920"/>
          </a:xfrm>
          <a:prstGeom prst="rect">
            <a:avLst/>
          </a:prstGeom>
        </p:spPr>
      </p:pic>
      <p:sp>
        <p:nvSpPr>
          <p:cNvPr id="2" name="Text Box 0"/>
          <p:cNvSpPr txBox="1"/>
          <p:nvPr/>
        </p:nvSpPr>
        <p:spPr>
          <a:xfrm>
            <a:off x="3879215" y="4298950"/>
            <a:ext cx="1762125" cy="306705"/>
          </a:xfrm>
          <a:prstGeom prst="rect">
            <a:avLst/>
          </a:prstGeom>
          <a:noFill/>
        </p:spPr>
        <p:txBody>
          <a:bodyPr wrap="none" rtlCol="0" anchor="t">
            <a:spAutoFit/>
          </a:bodyPr>
          <a:lstStyle/>
          <a:p>
            <a:pPr marL="48260" lvl="0" indent="0" algn="l" rtl="0">
              <a:spcBef>
                <a:spcPts val="1000"/>
              </a:spcBef>
              <a:spcAft>
                <a:spcPts val="0"/>
              </a:spcAft>
              <a:buClr>
                <a:schemeClr val="lt1"/>
              </a:buClr>
              <a:buSzPts val="1400"/>
              <a:buFont typeface="Poppins"/>
              <a:buNone/>
            </a:pPr>
            <a:r>
              <a:rPr>
                <a:solidFill>
                  <a:schemeClr val="bg1"/>
                </a:solidFill>
                <a:latin typeface="Lato" charset="0"/>
                <a:cs typeface="Lato" charset="0"/>
                <a:sym typeface="+mn-ea"/>
              </a:rPr>
              <a:t>Fig: </a:t>
            </a:r>
            <a:r>
              <a:rPr lang="en-US">
                <a:solidFill>
                  <a:schemeClr val="bg1"/>
                </a:solidFill>
                <a:latin typeface="Lato" charset="0"/>
                <a:cs typeface="Lato" charset="0"/>
                <a:sym typeface="+mn-ea"/>
              </a:rPr>
              <a:t>Empty inbox</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pic>
        <p:nvPicPr>
          <p:cNvPr id="26"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323" y="730885"/>
            <a:ext cx="6181725" cy="3434080"/>
          </a:xfrm>
          <a:prstGeom prst="rect">
            <a:avLst/>
          </a:prstGeom>
        </p:spPr>
      </p:pic>
      <p:sp>
        <p:nvSpPr>
          <p:cNvPr id="2" name="Text Box 0"/>
          <p:cNvSpPr txBox="1"/>
          <p:nvPr/>
        </p:nvSpPr>
        <p:spPr>
          <a:xfrm>
            <a:off x="3359150" y="4484370"/>
            <a:ext cx="3265805" cy="306705"/>
          </a:xfrm>
          <a:prstGeom prst="rect">
            <a:avLst/>
          </a:prstGeom>
          <a:noFill/>
        </p:spPr>
        <p:txBody>
          <a:bodyPr wrap="none" rtlCol="0" anchor="t">
            <a:spAutoFit/>
          </a:bodyPr>
          <a:lstStyle/>
          <a:p>
            <a:pPr marL="48260" lvl="0" indent="0" algn="l" rtl="0">
              <a:spcBef>
                <a:spcPts val="1000"/>
              </a:spcBef>
              <a:spcAft>
                <a:spcPts val="0"/>
              </a:spcAft>
              <a:buClr>
                <a:schemeClr val="lt1"/>
              </a:buClr>
              <a:buSzPts val="1400"/>
              <a:buFont typeface="Poppins"/>
              <a:buNone/>
            </a:pPr>
            <a:r>
              <a:rPr>
                <a:solidFill>
                  <a:schemeClr val="bg1"/>
                </a:solidFill>
                <a:latin typeface="Lato" charset="0"/>
                <a:cs typeface="Lato" charset="0"/>
                <a:sym typeface="+mn-ea"/>
              </a:rPr>
              <a:t>Fig: </a:t>
            </a:r>
            <a:r>
              <a:rPr lang="en-US">
                <a:solidFill>
                  <a:schemeClr val="bg1"/>
                </a:solidFill>
                <a:latin typeface="Lato" charset="0"/>
                <a:cs typeface="Lato" charset="0"/>
                <a:sym typeface="+mn-ea"/>
              </a:rPr>
              <a:t>Message from telnet localhost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pic>
        <p:nvPicPr>
          <p:cNvPr id="27"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675" y="697230"/>
            <a:ext cx="6666865" cy="3748405"/>
          </a:xfrm>
          <a:prstGeom prst="rect">
            <a:avLst/>
          </a:prstGeom>
        </p:spPr>
      </p:pic>
      <p:sp>
        <p:nvSpPr>
          <p:cNvPr id="2" name="Text Box 0"/>
          <p:cNvSpPr txBox="1"/>
          <p:nvPr/>
        </p:nvSpPr>
        <p:spPr>
          <a:xfrm>
            <a:off x="3460750" y="4521835"/>
            <a:ext cx="2121535" cy="306705"/>
          </a:xfrm>
          <a:prstGeom prst="rect">
            <a:avLst/>
          </a:prstGeom>
          <a:noFill/>
        </p:spPr>
        <p:txBody>
          <a:bodyPr wrap="none" rtlCol="0" anchor="t">
            <a:spAutoFit/>
          </a:bodyPr>
          <a:lstStyle/>
          <a:p>
            <a:pPr marL="48260" lvl="0" indent="0" algn="l" rtl="0">
              <a:spcBef>
                <a:spcPts val="1000"/>
              </a:spcBef>
              <a:spcAft>
                <a:spcPts val="0"/>
              </a:spcAft>
              <a:buClr>
                <a:schemeClr val="lt1"/>
              </a:buClr>
              <a:buSzPts val="1400"/>
              <a:buFont typeface="Poppins"/>
              <a:buNone/>
            </a:pPr>
            <a:r>
              <a:rPr>
                <a:solidFill>
                  <a:schemeClr val="bg1"/>
                </a:solidFill>
                <a:latin typeface="Lato" charset="0"/>
                <a:cs typeface="Lato" charset="0"/>
                <a:sym typeface="+mn-ea"/>
              </a:rPr>
              <a:t>Fig: </a:t>
            </a:r>
            <a:r>
              <a:rPr lang="en-US">
                <a:solidFill>
                  <a:schemeClr val="bg1"/>
                </a:solidFill>
                <a:latin typeface="Lato" charset="0"/>
                <a:cs typeface="Lato" charset="0"/>
                <a:sym typeface="+mn-ea"/>
              </a:rPr>
              <a:t>Message received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pic>
        <p:nvPicPr>
          <p:cNvPr id="28"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245745"/>
            <a:ext cx="7086600" cy="3983990"/>
          </a:xfrm>
          <a:prstGeom prst="rect">
            <a:avLst/>
          </a:prstGeom>
        </p:spPr>
      </p:pic>
      <p:sp>
        <p:nvSpPr>
          <p:cNvPr id="2" name="Text Box 0"/>
          <p:cNvSpPr txBox="1"/>
          <p:nvPr/>
        </p:nvSpPr>
        <p:spPr>
          <a:xfrm>
            <a:off x="3235325" y="4459605"/>
            <a:ext cx="3043555" cy="306705"/>
          </a:xfrm>
          <a:prstGeom prst="rect">
            <a:avLst/>
          </a:prstGeom>
          <a:noFill/>
        </p:spPr>
        <p:txBody>
          <a:bodyPr wrap="none" rtlCol="0" anchor="t">
            <a:spAutoFit/>
          </a:bodyPr>
          <a:lstStyle/>
          <a:p>
            <a:pPr marL="48260" lvl="0" indent="0" algn="l" rtl="0">
              <a:spcBef>
                <a:spcPts val="1000"/>
              </a:spcBef>
              <a:spcAft>
                <a:spcPts val="0"/>
              </a:spcAft>
              <a:buClr>
                <a:schemeClr val="lt1"/>
              </a:buClr>
              <a:buSzPts val="1400"/>
              <a:buFont typeface="Poppins"/>
              <a:buNone/>
            </a:pPr>
            <a:r>
              <a:rPr>
                <a:solidFill>
                  <a:schemeClr val="bg1"/>
                </a:solidFill>
                <a:latin typeface="Lato" charset="0"/>
                <a:cs typeface="Lato" charset="0"/>
                <a:sym typeface="+mn-ea"/>
              </a:rPr>
              <a:t>Fig: </a:t>
            </a:r>
            <a:r>
              <a:rPr lang="en-US">
                <a:solidFill>
                  <a:schemeClr val="bg1"/>
                </a:solidFill>
                <a:latin typeface="Lato" charset="0"/>
                <a:cs typeface="Lato" charset="0"/>
                <a:sym typeface="+mn-ea"/>
              </a:rPr>
              <a:t>Details of message received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pic>
        <p:nvPicPr>
          <p:cNvPr id="29"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610" y="478790"/>
            <a:ext cx="6130925" cy="3406140"/>
          </a:xfrm>
          <a:prstGeom prst="rect">
            <a:avLst/>
          </a:prstGeom>
        </p:spPr>
      </p:pic>
      <p:sp>
        <p:nvSpPr>
          <p:cNvPr id="3" name="Text Box 2"/>
          <p:cNvSpPr txBox="1"/>
          <p:nvPr/>
        </p:nvSpPr>
        <p:spPr>
          <a:xfrm>
            <a:off x="3112135" y="4163060"/>
            <a:ext cx="3022600" cy="337185"/>
          </a:xfrm>
          <a:prstGeom prst="rect">
            <a:avLst/>
          </a:prstGeom>
          <a:noFill/>
        </p:spPr>
        <p:txBody>
          <a:bodyPr wrap="none" rtlCol="0" anchor="t">
            <a:spAutoFit/>
          </a:bodyPr>
          <a:lstStyle/>
          <a:p>
            <a:pPr marL="48260" lvl="0" indent="0" algn="l" rtl="0">
              <a:spcBef>
                <a:spcPts val="1000"/>
              </a:spcBef>
              <a:spcAft>
                <a:spcPts val="0"/>
              </a:spcAft>
              <a:buClr>
                <a:schemeClr val="lt1"/>
              </a:buClr>
              <a:buSzPts val="1400"/>
              <a:buFont typeface="Poppins"/>
              <a:buNone/>
            </a:pPr>
            <a:r>
              <a:rPr sz="1600">
                <a:solidFill>
                  <a:schemeClr val="bg1"/>
                </a:solidFill>
                <a:latin typeface="Lato" charset="0"/>
                <a:cs typeface="Lato" charset="0"/>
                <a:sym typeface="+mn-ea"/>
              </a:rPr>
              <a:t>Fig: </a:t>
            </a:r>
            <a:r>
              <a:rPr lang="en-US" sz="1600">
                <a:solidFill>
                  <a:schemeClr val="bg1"/>
                </a:solidFill>
                <a:latin typeface="Lato" charset="0"/>
                <a:cs typeface="Lato" charset="0"/>
                <a:sym typeface="+mn-ea"/>
              </a:rPr>
              <a:t>Gateway listening port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5"/>
        <p:cNvGrpSpPr/>
        <p:nvPr/>
      </p:nvGrpSpPr>
      <p:grpSpPr>
        <a:xfrm>
          <a:off x="0" y="0"/>
          <a:ext cx="0" cy="0"/>
          <a:chOff x="0" y="0"/>
          <a:chExt cx="0" cy="0"/>
        </a:xfrm>
      </p:grpSpPr>
      <p:sp useBgFill="1">
        <p:nvSpPr>
          <p:cNvPr id="2015" name="Rectangle 91">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6" name="Google Shape;2006;p36"/>
          <p:cNvSpPr txBox="1">
            <a:spLocks noGrp="1"/>
          </p:cNvSpPr>
          <p:nvPr>
            <p:ph type="title"/>
          </p:nvPr>
        </p:nvSpPr>
        <p:spPr>
          <a:xfrm>
            <a:off x="953691" y="496800"/>
            <a:ext cx="7541790" cy="994172"/>
          </a:xfrm>
          <a:prstGeom prst="rect">
            <a:avLst/>
          </a:prstGeom>
        </p:spPr>
        <p:txBody>
          <a:bodyPr spcFirstLastPara="1" vert="horz" lIns="91440" tIns="45720" rIns="91440" bIns="45720" rtlCol="0" anchor="t" anchorCtr="0">
            <a:normAutofit/>
          </a:bodyPr>
          <a:lstStyle/>
          <a:p>
            <a:pPr marL="0" lvl="0" indent="0" algn="l">
              <a:lnSpc>
                <a:spcPct val="90000"/>
              </a:lnSpc>
              <a:spcBef>
                <a:spcPct val="0"/>
              </a:spcBef>
              <a:spcAft>
                <a:spcPts val="0"/>
              </a:spcAft>
            </a:pPr>
            <a:r>
              <a:rPr lang="en-US" sz="3700" kern="1200">
                <a:solidFill>
                  <a:schemeClr val="tx1"/>
                </a:solidFill>
                <a:latin typeface="+mj-lt"/>
                <a:ea typeface="+mj-ea"/>
                <a:cs typeface="+mj-cs"/>
              </a:rPr>
              <a:t>CONTENTS OF </a:t>
            </a:r>
            <a:r>
              <a:rPr lang="en-US" sz="3700" kern="1200">
                <a:solidFill>
                  <a:schemeClr val="tx1"/>
                </a:solidFill>
                <a:latin typeface="+mj-lt"/>
                <a:ea typeface="+mj-ea"/>
                <a:cs typeface="+mj-cs"/>
                <a:sym typeface="Nunito Sans"/>
              </a:rPr>
              <a:t>THIS TEMPLATE</a:t>
            </a:r>
          </a:p>
        </p:txBody>
      </p:sp>
      <p:grpSp>
        <p:nvGrpSpPr>
          <p:cNvPr id="2016" name="Group 93">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64368" cy="5143500"/>
            <a:chOff x="0" y="0"/>
            <a:chExt cx="885825" cy="6858000"/>
          </a:xfrm>
        </p:grpSpPr>
        <p:sp>
          <p:nvSpPr>
            <p:cNvPr id="95"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2017"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2007" name="Google Shape;2007;p36"/>
          <p:cNvSpPr txBox="1">
            <a:spLocks noGrp="1"/>
          </p:cNvSpPr>
          <p:nvPr>
            <p:ph type="body" idx="1"/>
          </p:nvPr>
        </p:nvSpPr>
        <p:spPr>
          <a:xfrm>
            <a:off x="938758" y="1714500"/>
            <a:ext cx="7566834" cy="2932200"/>
          </a:xfrm>
          <a:prstGeom prst="rect">
            <a:avLst/>
          </a:prstGeom>
        </p:spPr>
        <p:txBody>
          <a:bodyPr spcFirstLastPara="1" vert="horz" lIns="91440" tIns="45720" rIns="91440" bIns="45720" rtlCol="0" anchorCtr="0">
            <a:normAutofit/>
          </a:bodyPr>
          <a:lstStyle/>
          <a:p>
            <a:pPr marL="0" lvl="0" indent="-228600">
              <a:lnSpc>
                <a:spcPct val="90000"/>
              </a:lnSpc>
              <a:spcBef>
                <a:spcPts val="0"/>
              </a:spcBef>
              <a:spcAft>
                <a:spcPts val="0"/>
              </a:spcAft>
              <a:buClr>
                <a:schemeClr val="dk1"/>
              </a:buClr>
              <a:buSzPts val="1100"/>
              <a:buFont typeface="Arial" panose="020B0604020202020204" pitchFamily="34" charset="0"/>
              <a:buChar char="•"/>
            </a:pPr>
            <a:r>
              <a:rPr lang="en-US" altLang="en-GB" sz="1500" kern="1200" dirty="0">
                <a:solidFill>
                  <a:schemeClr val="tx1">
                    <a:alpha val="60000"/>
                  </a:schemeClr>
                </a:solidFill>
                <a:latin typeface="+mn-lt"/>
                <a:ea typeface="+mn-ea"/>
                <a:cs typeface="+mn-cs"/>
              </a:rPr>
              <a:t>Our </a:t>
            </a:r>
            <a:r>
              <a:rPr lang="en-US" altLang="en-GB" sz="1500" kern="1200" dirty="0" err="1">
                <a:solidFill>
                  <a:schemeClr val="tx1">
                    <a:alpha val="60000"/>
                  </a:schemeClr>
                </a:solidFill>
                <a:latin typeface="+mn-lt"/>
                <a:ea typeface="+mn-ea"/>
                <a:cs typeface="+mn-cs"/>
              </a:rPr>
              <a:t>powerpoint</a:t>
            </a:r>
            <a:r>
              <a:rPr lang="en-US" altLang="en-GB" sz="1500" kern="1200" dirty="0">
                <a:solidFill>
                  <a:schemeClr val="tx1">
                    <a:alpha val="60000"/>
                  </a:schemeClr>
                </a:solidFill>
                <a:latin typeface="+mn-lt"/>
                <a:ea typeface="+mn-ea"/>
                <a:cs typeface="+mn-cs"/>
              </a:rPr>
              <a:t> presentation includes the following </a:t>
            </a:r>
            <a:r>
              <a:rPr lang="en-US" sz="1500" kern="1200" dirty="0">
                <a:solidFill>
                  <a:schemeClr val="tx1">
                    <a:alpha val="60000"/>
                  </a:schemeClr>
                </a:solidFill>
                <a:latin typeface="+mn-lt"/>
                <a:ea typeface="+mn-ea"/>
                <a:cs typeface="+mn-cs"/>
              </a:rPr>
              <a:t> </a:t>
            </a:r>
            <a:r>
              <a:rPr lang="en-US" altLang="en-GB" sz="1500" kern="1200" dirty="0">
                <a:solidFill>
                  <a:schemeClr val="tx1">
                    <a:alpha val="60000"/>
                  </a:schemeClr>
                </a:solidFill>
                <a:latin typeface="+mn-lt"/>
                <a:ea typeface="+mn-ea"/>
                <a:cs typeface="+mn-cs"/>
              </a:rPr>
              <a:t>topics</a:t>
            </a:r>
            <a:endParaRPr lang="en-US" sz="1500" kern="1200" dirty="0">
              <a:solidFill>
                <a:schemeClr val="tx1">
                  <a:alpha val="60000"/>
                </a:schemeClr>
              </a:solidFill>
              <a:latin typeface="+mn-lt"/>
              <a:ea typeface="+mn-ea"/>
              <a:cs typeface="+mn-cs"/>
            </a:endParaRPr>
          </a:p>
          <a:p>
            <a:pPr marL="323850" marR="0" lvl="0" indent="-228600">
              <a:lnSpc>
                <a:spcPct val="90000"/>
              </a:lnSpc>
              <a:spcBef>
                <a:spcPts val="1000"/>
              </a:spcBef>
              <a:spcAft>
                <a:spcPts val="0"/>
              </a:spcAft>
              <a:buSzPts val="1200"/>
              <a:buFont typeface="Arial" panose="020B0604020202020204" pitchFamily="34" charset="0"/>
              <a:buChar char="•"/>
            </a:pPr>
            <a:r>
              <a:rPr lang="en-US" altLang="en-GB" sz="1500" kern="1200" dirty="0">
                <a:solidFill>
                  <a:schemeClr val="tx1">
                    <a:alpha val="60000"/>
                  </a:schemeClr>
                </a:solidFill>
                <a:latin typeface="+mn-lt"/>
                <a:ea typeface="+mn-ea"/>
                <a:cs typeface="+mn-cs"/>
              </a:rPr>
              <a:t>INTRODUCTION</a:t>
            </a:r>
          </a:p>
          <a:p>
            <a:pPr marL="323850" marR="0" lvl="0" indent="-228600">
              <a:lnSpc>
                <a:spcPct val="90000"/>
              </a:lnSpc>
              <a:spcBef>
                <a:spcPts val="1000"/>
              </a:spcBef>
              <a:spcAft>
                <a:spcPts val="0"/>
              </a:spcAft>
              <a:buSzPts val="1200"/>
              <a:buFont typeface="Arial" panose="020B0604020202020204" pitchFamily="34" charset="0"/>
              <a:buChar char="•"/>
            </a:pPr>
            <a:r>
              <a:rPr lang="en-US" altLang="en-GB" sz="1500" kern="1200" dirty="0">
                <a:solidFill>
                  <a:schemeClr val="tx1">
                    <a:alpha val="60000"/>
                  </a:schemeClr>
                </a:solidFill>
                <a:latin typeface="+mn-lt"/>
                <a:ea typeface="+mn-ea"/>
                <a:cs typeface="+mn-cs"/>
              </a:rPr>
              <a:t>IP TABLES(SHIVAM RANABHAT)</a:t>
            </a:r>
          </a:p>
          <a:p>
            <a:pPr marL="323850" marR="0" lvl="0" indent="-228600">
              <a:lnSpc>
                <a:spcPct val="90000"/>
              </a:lnSpc>
              <a:spcBef>
                <a:spcPts val="1000"/>
              </a:spcBef>
              <a:spcAft>
                <a:spcPts val="0"/>
              </a:spcAft>
              <a:buSzPts val="1200"/>
              <a:buFont typeface="Arial" panose="020B0604020202020204" pitchFamily="34" charset="0"/>
              <a:buChar char="•"/>
            </a:pPr>
            <a:r>
              <a:rPr lang="en-US" altLang="en-GB" sz="1500" kern="1200" dirty="0">
                <a:solidFill>
                  <a:schemeClr val="tx1">
                    <a:alpha val="60000"/>
                  </a:schemeClr>
                </a:solidFill>
                <a:latin typeface="+mn-lt"/>
                <a:ea typeface="+mn-ea"/>
                <a:cs typeface="+mn-cs"/>
              </a:rPr>
              <a:t>STUNNEL(BIKASH BARAL)</a:t>
            </a:r>
          </a:p>
          <a:p>
            <a:pPr marL="323850" marR="0" lvl="0" indent="-228600">
              <a:lnSpc>
                <a:spcPct val="90000"/>
              </a:lnSpc>
              <a:spcBef>
                <a:spcPts val="1000"/>
              </a:spcBef>
              <a:spcAft>
                <a:spcPts val="0"/>
              </a:spcAft>
              <a:buSzPts val="1200"/>
              <a:buFont typeface="Arial" panose="020B0604020202020204" pitchFamily="34" charset="0"/>
              <a:buChar char="•"/>
            </a:pPr>
            <a:r>
              <a:rPr lang="en-US" altLang="en-GB" sz="1500" kern="1200" dirty="0">
                <a:solidFill>
                  <a:schemeClr val="tx1">
                    <a:alpha val="60000"/>
                  </a:schemeClr>
                </a:solidFill>
                <a:latin typeface="+mn-lt"/>
                <a:ea typeface="+mn-ea"/>
                <a:cs typeface="+mn-cs"/>
              </a:rPr>
              <a:t>SUDO(KAPIL POKHREL)</a:t>
            </a:r>
          </a:p>
          <a:p>
            <a:pPr marL="323850" marR="0" lvl="0" indent="-228600">
              <a:lnSpc>
                <a:spcPct val="90000"/>
              </a:lnSpc>
              <a:spcBef>
                <a:spcPts val="1000"/>
              </a:spcBef>
              <a:spcAft>
                <a:spcPts val="0"/>
              </a:spcAft>
              <a:buSzPts val="1200"/>
              <a:buFont typeface="Arial" panose="020B0604020202020204" pitchFamily="34" charset="0"/>
              <a:buChar char="•"/>
            </a:pPr>
            <a:r>
              <a:rPr lang="en-US" altLang="en-GB" sz="1500" kern="1200" dirty="0">
                <a:solidFill>
                  <a:schemeClr val="tx1">
                    <a:alpha val="60000"/>
                  </a:schemeClr>
                </a:solidFill>
                <a:latin typeface="+mn-lt"/>
                <a:ea typeface="+mn-ea"/>
                <a:cs typeface="+mn-cs"/>
              </a:rPr>
              <a:t>GROUP COMPONENTS </a:t>
            </a:r>
          </a:p>
          <a:p>
            <a:pPr marL="323850" marR="0" lvl="0" indent="-228600">
              <a:lnSpc>
                <a:spcPct val="90000"/>
              </a:lnSpc>
              <a:spcBef>
                <a:spcPts val="1000"/>
              </a:spcBef>
              <a:spcAft>
                <a:spcPts val="0"/>
              </a:spcAft>
              <a:buSzPts val="1200"/>
              <a:buFont typeface="Arial" panose="020B0604020202020204" pitchFamily="34" charset="0"/>
              <a:buChar char="•"/>
            </a:pPr>
            <a:r>
              <a:rPr lang="en-US" altLang="en-GB" sz="1500" kern="1200" dirty="0">
                <a:solidFill>
                  <a:schemeClr val="tx1">
                    <a:alpha val="60000"/>
                  </a:schemeClr>
                </a:solidFill>
                <a:latin typeface="+mn-lt"/>
                <a:ea typeface="+mn-ea"/>
                <a:cs typeface="+mn-cs"/>
              </a:rPr>
              <a:t>CONCLUSION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pic>
        <p:nvPicPr>
          <p:cNvPr id="30"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210" y="577850"/>
            <a:ext cx="6264275" cy="3480435"/>
          </a:xfrm>
          <a:prstGeom prst="rect">
            <a:avLst/>
          </a:prstGeom>
        </p:spPr>
      </p:pic>
      <p:sp>
        <p:nvSpPr>
          <p:cNvPr id="2" name="Text Box 0"/>
          <p:cNvSpPr txBox="1"/>
          <p:nvPr/>
        </p:nvSpPr>
        <p:spPr>
          <a:xfrm>
            <a:off x="3371215" y="4385310"/>
            <a:ext cx="2633980" cy="306705"/>
          </a:xfrm>
          <a:prstGeom prst="rect">
            <a:avLst/>
          </a:prstGeom>
          <a:noFill/>
        </p:spPr>
        <p:txBody>
          <a:bodyPr wrap="none" rtlCol="0" anchor="t">
            <a:spAutoFit/>
          </a:bodyPr>
          <a:lstStyle/>
          <a:p>
            <a:pPr marL="48260" lvl="0" indent="0" algn="l" rtl="0">
              <a:spcBef>
                <a:spcPts val="1000"/>
              </a:spcBef>
              <a:spcAft>
                <a:spcPts val="0"/>
              </a:spcAft>
              <a:buClr>
                <a:schemeClr val="lt1"/>
              </a:buClr>
              <a:buSzPts val="1400"/>
              <a:buFont typeface="Poppins"/>
              <a:buNone/>
            </a:pPr>
            <a:r>
              <a:rPr>
                <a:solidFill>
                  <a:schemeClr val="bg1"/>
                </a:solidFill>
                <a:latin typeface="Lato" charset="0"/>
                <a:cs typeface="Lato" charset="0"/>
                <a:sym typeface="+mn-ea"/>
              </a:rPr>
              <a:t>Fig: </a:t>
            </a:r>
            <a:r>
              <a:rPr lang="en-US">
                <a:solidFill>
                  <a:schemeClr val="bg1"/>
                </a:solidFill>
                <a:latin typeface="Lato" charset="0"/>
                <a:cs typeface="Lato" charset="0"/>
                <a:sym typeface="+mn-ea"/>
              </a:rPr>
              <a:t>Mailhost listening port</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pic>
        <p:nvPicPr>
          <p:cNvPr id="31"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380" y="354965"/>
            <a:ext cx="6418580" cy="3566160"/>
          </a:xfrm>
          <a:prstGeom prst="rect">
            <a:avLst/>
          </a:prstGeom>
        </p:spPr>
      </p:pic>
      <p:sp>
        <p:nvSpPr>
          <p:cNvPr id="2" name="Text Box 0"/>
          <p:cNvSpPr txBox="1"/>
          <p:nvPr/>
        </p:nvSpPr>
        <p:spPr>
          <a:xfrm>
            <a:off x="3359150" y="4286250"/>
            <a:ext cx="2805430" cy="306705"/>
          </a:xfrm>
          <a:prstGeom prst="rect">
            <a:avLst/>
          </a:prstGeom>
          <a:noFill/>
        </p:spPr>
        <p:txBody>
          <a:bodyPr wrap="none" rtlCol="0" anchor="t">
            <a:spAutoFit/>
          </a:bodyPr>
          <a:lstStyle/>
          <a:p>
            <a:pPr marL="48260" lvl="0" indent="0" algn="l" rtl="0">
              <a:spcBef>
                <a:spcPts val="1000"/>
              </a:spcBef>
              <a:spcAft>
                <a:spcPts val="0"/>
              </a:spcAft>
              <a:buClr>
                <a:schemeClr val="lt1"/>
              </a:buClr>
              <a:buSzPts val="1400"/>
              <a:buFont typeface="Poppins"/>
              <a:buNone/>
            </a:pPr>
            <a:r>
              <a:rPr>
                <a:solidFill>
                  <a:schemeClr val="bg1"/>
                </a:solidFill>
                <a:latin typeface="Lato" charset="0"/>
                <a:cs typeface="Lato" charset="0"/>
                <a:sym typeface="+mn-ea"/>
              </a:rPr>
              <a:t>Fig: </a:t>
            </a:r>
            <a:r>
              <a:rPr lang="en-US">
                <a:solidFill>
                  <a:schemeClr val="bg1"/>
                </a:solidFill>
                <a:latin typeface="Lato" charset="0"/>
                <a:cs typeface="Lato" charset="0"/>
                <a:sym typeface="+mn-ea"/>
              </a:rPr>
              <a:t>Webserver listening port</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98"/>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766762"/>
            <a:ext cx="532209" cy="1571626"/>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628308"/>
            <a:ext cx="302419" cy="1279073"/>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480670"/>
            <a:ext cx="126206" cy="1284896"/>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476787"/>
            <a:ext cx="246459" cy="130677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Rectangle 13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476786"/>
            <a:ext cx="8180897" cy="115609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99" name="Google Shape;2099;p41"/>
          <p:cNvSpPr txBox="1">
            <a:spLocks noGrp="1"/>
          </p:cNvSpPr>
          <p:nvPr>
            <p:ph type="title"/>
          </p:nvPr>
        </p:nvSpPr>
        <p:spPr>
          <a:xfrm>
            <a:off x="718879" y="600294"/>
            <a:ext cx="7698523" cy="909076"/>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altLang="en-GB" sz="3000" kern="1200">
                <a:solidFill>
                  <a:srgbClr val="FFFFFF"/>
                </a:solidFill>
                <a:latin typeface="+mj-lt"/>
                <a:ea typeface="+mj-ea"/>
                <a:cs typeface="+mj-cs"/>
                <a:sym typeface="Nunito Sans"/>
              </a:rPr>
              <a:t>Sudo (Kapil pokhrel)</a:t>
            </a:r>
          </a:p>
        </p:txBody>
      </p:sp>
      <p:sp>
        <p:nvSpPr>
          <p:cNvPr id="2100" name="Google Shape;2100;p41"/>
          <p:cNvSpPr txBox="1">
            <a:spLocks noGrp="1"/>
          </p:cNvSpPr>
          <p:nvPr>
            <p:ph type="body" idx="1"/>
          </p:nvPr>
        </p:nvSpPr>
        <p:spPr>
          <a:xfrm>
            <a:off x="1025718" y="1867827"/>
            <a:ext cx="7281746" cy="2675379"/>
          </a:xfrm>
          <a:prstGeom prst="rect">
            <a:avLst/>
          </a:prstGeom>
        </p:spPr>
        <p:txBody>
          <a:bodyPr spcFirstLastPara="1" vert="horz" lIns="91440" tIns="45720" rIns="91440" bIns="45720" rtlCol="0" anchor="ctr" anchorCtr="0">
            <a:normAutofit/>
          </a:bodyPr>
          <a:lstStyle/>
          <a:p>
            <a:pPr marL="182880" lvl="0" indent="-228600">
              <a:lnSpc>
                <a:spcPct val="90000"/>
              </a:lnSpc>
              <a:spcBef>
                <a:spcPts val="1000"/>
              </a:spcBef>
              <a:spcAft>
                <a:spcPts val="0"/>
              </a:spcAft>
              <a:buClr>
                <a:schemeClr val="lt1"/>
              </a:buClr>
              <a:buSzPts val="1400"/>
              <a:buFont typeface="Arial" panose="020B0604020202020204" pitchFamily="34" charset="0"/>
              <a:buChar char="•"/>
            </a:pPr>
            <a:r>
              <a:rPr lang="en-US" sz="1800" kern="1200">
                <a:solidFill>
                  <a:schemeClr val="tx1"/>
                </a:solidFill>
                <a:latin typeface="+mn-lt"/>
                <a:ea typeface="+mn-ea"/>
                <a:cs typeface="+mn-cs"/>
              </a:rPr>
              <a:t>Depending upon the security policy, sudo allows a permitted user to run a command as superuser or other. The meaning of sudo is task and permission according to the capability of a super user. This feature or software allows normal users to have administrative capabilities in Linux operating systems. SUPERUSER DO (Sudo) is a command that allows a super user to perform tasks and grant permissions.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41"/>
          <p:cNvSpPr txBox="1">
            <a:spLocks noGrp="1"/>
          </p:cNvSpPr>
          <p:nvPr>
            <p:ph type="title"/>
          </p:nvPr>
        </p:nvSpPr>
        <p:spPr>
          <a:xfrm>
            <a:off x="713225" y="530350"/>
            <a:ext cx="77178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latin typeface="Nunito Sans"/>
                <a:ea typeface="Nunito Sans"/>
                <a:cs typeface="Nunito Sans"/>
                <a:sym typeface="Nunito Sans"/>
              </a:rPr>
              <a:t>Configuration Done</a:t>
            </a:r>
          </a:p>
        </p:txBody>
      </p:sp>
      <p:sp>
        <p:nvSpPr>
          <p:cNvPr id="2100" name="Google Shape;2100;p41"/>
          <p:cNvSpPr txBox="1">
            <a:spLocks noGrp="1"/>
          </p:cNvSpPr>
          <p:nvPr>
            <p:ph type="body" idx="1"/>
          </p:nvPr>
        </p:nvSpPr>
        <p:spPr>
          <a:xfrm>
            <a:off x="977265" y="1288415"/>
            <a:ext cx="7375525" cy="929005"/>
          </a:xfrm>
          <a:prstGeom prst="rect">
            <a:avLst/>
          </a:prstGeom>
        </p:spPr>
        <p:txBody>
          <a:bodyPr spcFirstLastPara="1" wrap="square" lIns="91425" tIns="91425" rIns="91425" bIns="91425" anchor="ctr" anchorCtr="0">
            <a:noAutofit/>
          </a:bodyPr>
          <a:lstStyle/>
          <a:p>
            <a:pPr marL="48260" lvl="0" indent="0" algn="l" rtl="0">
              <a:spcBef>
                <a:spcPts val="1000"/>
              </a:spcBef>
              <a:spcAft>
                <a:spcPts val="0"/>
              </a:spcAft>
              <a:buClr>
                <a:schemeClr val="lt1"/>
              </a:buClr>
              <a:buSzPts val="1400"/>
              <a:buFont typeface="Poppins"/>
              <a:buNone/>
            </a:pPr>
            <a:r>
              <a:t>Using the command “adduser” on mail host we have created two normal users with following details</a:t>
            </a:r>
          </a:p>
          <a:p>
            <a:pPr marL="48260" lvl="0" indent="0" algn="l" rtl="0">
              <a:spcBef>
                <a:spcPts val="1000"/>
              </a:spcBef>
              <a:spcAft>
                <a:spcPts val="0"/>
              </a:spcAft>
              <a:buClr>
                <a:schemeClr val="lt1"/>
              </a:buClr>
              <a:buSzPts val="1400"/>
              <a:buFont typeface="Poppins"/>
              <a:buNone/>
            </a:pPr>
            <a:r>
              <a:t>“Username: kapil; password: kapil</a:t>
            </a:r>
          </a:p>
          <a:p>
            <a:pPr marL="48260" lvl="0" indent="0" algn="l" rtl="0">
              <a:spcBef>
                <a:spcPts val="1000"/>
              </a:spcBef>
              <a:spcAft>
                <a:spcPts val="0"/>
              </a:spcAft>
              <a:buClr>
                <a:schemeClr val="lt1"/>
              </a:buClr>
              <a:buSzPts val="1400"/>
              <a:buFont typeface="Poppins"/>
              <a:buNone/>
            </a:pPr>
            <a:r>
              <a:t>Username: shivam; password: shivam”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pic>
        <p:nvPicPr>
          <p:cNvPr id="11"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780" y="858520"/>
            <a:ext cx="6899910" cy="38334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pic>
        <p:nvPicPr>
          <p:cNvPr id="12"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130" y="465455"/>
            <a:ext cx="6487160" cy="3604260"/>
          </a:xfrm>
          <a:prstGeom prst="rect">
            <a:avLst/>
          </a:prstGeom>
        </p:spPr>
      </p:pic>
      <p:sp>
        <p:nvSpPr>
          <p:cNvPr id="2100" name="Google Shape;2100;p41"/>
          <p:cNvSpPr txBox="1">
            <a:spLocks noGrp="1"/>
          </p:cNvSpPr>
          <p:nvPr>
            <p:ph type="body" idx="1"/>
          </p:nvPr>
        </p:nvSpPr>
        <p:spPr>
          <a:xfrm>
            <a:off x="1421130" y="4208780"/>
            <a:ext cx="6931660" cy="532130"/>
          </a:xfrm>
          <a:prstGeom prst="rect">
            <a:avLst/>
          </a:prstGeom>
        </p:spPr>
        <p:txBody>
          <a:bodyPr spcFirstLastPara="1" wrap="square" lIns="91425" tIns="91425" rIns="91425" bIns="91425" anchor="ctr" anchorCtr="0">
            <a:noAutofit/>
          </a:bodyPr>
          <a:lstStyle/>
          <a:p>
            <a:pPr marL="48260" lvl="0" indent="0" algn="l" rtl="0">
              <a:spcBef>
                <a:spcPts val="1000"/>
              </a:spcBef>
              <a:spcAft>
                <a:spcPts val="0"/>
              </a:spcAft>
              <a:buClr>
                <a:schemeClr val="lt1"/>
              </a:buClr>
              <a:buSzPts val="1400"/>
              <a:buFont typeface="Poppins"/>
              <a:buNone/>
            </a:pPr>
            <a:r>
              <a:t>Fig: Force to use sudo</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pic>
        <p:nvPicPr>
          <p:cNvPr id="15"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825" y="947420"/>
            <a:ext cx="5848350" cy="3248660"/>
          </a:xfrm>
          <a:prstGeom prst="rect">
            <a:avLst/>
          </a:prstGeom>
        </p:spPr>
      </p:pic>
      <p:sp>
        <p:nvSpPr>
          <p:cNvPr id="2100" name="Google Shape;2100;p41"/>
          <p:cNvSpPr txBox="1">
            <a:spLocks noGrp="1"/>
          </p:cNvSpPr>
          <p:nvPr>
            <p:ph type="body" idx="1"/>
          </p:nvPr>
        </p:nvSpPr>
        <p:spPr>
          <a:xfrm>
            <a:off x="1647825" y="4208780"/>
            <a:ext cx="6704965" cy="532130"/>
          </a:xfrm>
          <a:prstGeom prst="rect">
            <a:avLst/>
          </a:prstGeom>
        </p:spPr>
        <p:txBody>
          <a:bodyPr spcFirstLastPara="1" wrap="square" lIns="91425" tIns="91425" rIns="91425" bIns="91425" anchor="ctr" anchorCtr="0">
            <a:noAutofit/>
          </a:bodyPr>
          <a:lstStyle/>
          <a:p>
            <a:pPr marL="48260" lvl="0" indent="0" algn="l" rtl="0">
              <a:spcBef>
                <a:spcPts val="1000"/>
              </a:spcBef>
              <a:spcAft>
                <a:spcPts val="0"/>
              </a:spcAft>
              <a:buClr>
                <a:schemeClr val="lt1"/>
              </a:buClr>
              <a:buSzPts val="1400"/>
              <a:buFont typeface="Poppins"/>
              <a:buNone/>
            </a:pPr>
            <a:r>
              <a:t>Fig: Color prompt for user kapil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pic>
        <p:nvPicPr>
          <p:cNvPr id="17"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920750"/>
            <a:ext cx="5943600" cy="3302000"/>
          </a:xfrm>
          <a:prstGeom prst="rect">
            <a:avLst/>
          </a:prstGeom>
        </p:spPr>
      </p:pic>
      <p:sp>
        <p:nvSpPr>
          <p:cNvPr id="2100" name="Google Shape;2100;p41"/>
          <p:cNvSpPr txBox="1">
            <a:spLocks noGrp="1"/>
          </p:cNvSpPr>
          <p:nvPr>
            <p:ph type="body" idx="1"/>
          </p:nvPr>
        </p:nvSpPr>
        <p:spPr>
          <a:xfrm>
            <a:off x="1647825" y="4208780"/>
            <a:ext cx="6704965" cy="532130"/>
          </a:xfrm>
          <a:prstGeom prst="rect">
            <a:avLst/>
          </a:prstGeom>
        </p:spPr>
        <p:txBody>
          <a:bodyPr spcFirstLastPara="1" wrap="square" lIns="91425" tIns="91425" rIns="91425" bIns="91425" anchor="ctr" anchorCtr="0">
            <a:noAutofit/>
          </a:bodyPr>
          <a:lstStyle/>
          <a:p>
            <a:pPr marL="48260" lvl="0" indent="0" algn="l" rtl="0">
              <a:spcBef>
                <a:spcPts val="1000"/>
              </a:spcBef>
              <a:spcAft>
                <a:spcPts val="0"/>
              </a:spcAft>
              <a:buClr>
                <a:schemeClr val="lt1"/>
              </a:buClr>
              <a:buSzPts val="1400"/>
              <a:buFont typeface="Poppins"/>
              <a:buNone/>
            </a:pPr>
            <a:r>
              <a:t>Fig: Color prompt for root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100" name="Google Shape;2100;p41"/>
          <p:cNvSpPr txBox="1">
            <a:spLocks noGrp="1"/>
          </p:cNvSpPr>
          <p:nvPr>
            <p:ph type="body" idx="1"/>
          </p:nvPr>
        </p:nvSpPr>
        <p:spPr>
          <a:xfrm>
            <a:off x="1628775" y="4208780"/>
            <a:ext cx="6724015" cy="532130"/>
          </a:xfrm>
          <a:prstGeom prst="rect">
            <a:avLst/>
          </a:prstGeom>
        </p:spPr>
        <p:txBody>
          <a:bodyPr spcFirstLastPara="1" wrap="square" lIns="91425" tIns="91425" rIns="91425" bIns="91425" anchor="ctr" anchorCtr="0">
            <a:noAutofit/>
          </a:bodyPr>
          <a:lstStyle/>
          <a:p>
            <a:pPr marL="48260" lvl="0" indent="0" algn="l" rtl="0">
              <a:spcBef>
                <a:spcPts val="1000"/>
              </a:spcBef>
              <a:spcAft>
                <a:spcPts val="0"/>
              </a:spcAft>
              <a:buClr>
                <a:schemeClr val="lt1"/>
              </a:buClr>
              <a:buSzPts val="1400"/>
              <a:buFont typeface="Poppins"/>
              <a:buNone/>
            </a:pPr>
            <a:r>
              <a:t>Fig: Editing the profile to display different colors</a:t>
            </a:r>
          </a:p>
        </p:txBody>
      </p:sp>
      <p:pic>
        <p:nvPicPr>
          <p:cNvPr id="16"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120" y="847725"/>
            <a:ext cx="6047105" cy="33591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100" name="Google Shape;2100;p41"/>
          <p:cNvSpPr txBox="1">
            <a:spLocks noGrp="1"/>
          </p:cNvSpPr>
          <p:nvPr>
            <p:ph type="body" idx="1"/>
          </p:nvPr>
        </p:nvSpPr>
        <p:spPr>
          <a:xfrm>
            <a:off x="1421130" y="4185920"/>
            <a:ext cx="6931660" cy="532130"/>
          </a:xfrm>
          <a:prstGeom prst="rect">
            <a:avLst/>
          </a:prstGeom>
        </p:spPr>
        <p:txBody>
          <a:bodyPr spcFirstLastPara="1" wrap="square" lIns="91425" tIns="91425" rIns="91425" bIns="91425" anchor="ctr" anchorCtr="0">
            <a:noAutofit/>
          </a:bodyPr>
          <a:lstStyle/>
          <a:p>
            <a:pPr marL="48260" lvl="0" indent="0" algn="l" rtl="0">
              <a:spcBef>
                <a:spcPts val="1000"/>
              </a:spcBef>
              <a:spcAft>
                <a:spcPts val="0"/>
              </a:spcAft>
              <a:buClr>
                <a:schemeClr val="lt1"/>
              </a:buClr>
              <a:buSzPts val="1400"/>
              <a:buFont typeface="Poppins"/>
              <a:buNone/>
            </a:pPr>
            <a:r>
              <a:t>Fig: Stop advertising the root password</a:t>
            </a:r>
          </a:p>
        </p:txBody>
      </p:sp>
      <p:pic>
        <p:nvPicPr>
          <p:cNvPr id="18"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80" y="669925"/>
            <a:ext cx="6329045" cy="35159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11"/>
        <p:cNvGrpSpPr/>
        <p:nvPr/>
      </p:nvGrpSpPr>
      <p:grpSpPr>
        <a:xfrm>
          <a:off x="0" y="0"/>
          <a:ext cx="0" cy="0"/>
          <a:chOff x="0" y="0"/>
          <a:chExt cx="0" cy="0"/>
        </a:xfrm>
      </p:grpSpPr>
      <p:sp>
        <p:nvSpPr>
          <p:cNvPr id="98" name="Freeform: Shape 97">
            <a:extLst>
              <a:ext uri="{FF2B5EF4-FFF2-40B4-BE49-F238E27FC236}">
                <a16:creationId xmlns:a16="http://schemas.microsoft.com/office/drawing/2014/main" id="{FB009217-5ABE-448F-B4EC-2FC5851F4A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182914" y="0"/>
            <a:ext cx="3961086" cy="5143500"/>
          </a:xfrm>
          <a:custGeom>
            <a:avLst/>
            <a:gdLst>
              <a:gd name="connsiteX0" fmla="*/ 189795 w 5281448"/>
              <a:gd name="connsiteY0" fmla="*/ 0 h 6858000"/>
              <a:gd name="connsiteX1" fmla="*/ 5281448 w 5281448"/>
              <a:gd name="connsiteY1" fmla="*/ 0 h 6858000"/>
              <a:gd name="connsiteX2" fmla="*/ 5281448 w 5281448"/>
              <a:gd name="connsiteY2" fmla="*/ 6858000 h 6858000"/>
              <a:gd name="connsiteX3" fmla="*/ 189795 w 5281448"/>
              <a:gd name="connsiteY3" fmla="*/ 6858000 h 6858000"/>
              <a:gd name="connsiteX4" fmla="*/ 184756 w 5281448"/>
              <a:gd name="connsiteY4" fmla="*/ 6791325 h 6858000"/>
              <a:gd name="connsiteX5" fmla="*/ 176358 w 5281448"/>
              <a:gd name="connsiteY5" fmla="*/ 6735762 h 6858000"/>
              <a:gd name="connsiteX6" fmla="*/ 166281 w 5281448"/>
              <a:gd name="connsiteY6" fmla="*/ 6683375 h 6858000"/>
              <a:gd name="connsiteX7" fmla="*/ 149485 w 5281448"/>
              <a:gd name="connsiteY7" fmla="*/ 6640512 h 6858000"/>
              <a:gd name="connsiteX8" fmla="*/ 132689 w 5281448"/>
              <a:gd name="connsiteY8" fmla="*/ 6597650 h 6858000"/>
              <a:gd name="connsiteX9" fmla="*/ 112534 w 5281448"/>
              <a:gd name="connsiteY9" fmla="*/ 6561137 h 6858000"/>
              <a:gd name="connsiteX10" fmla="*/ 92379 w 5281448"/>
              <a:gd name="connsiteY10" fmla="*/ 6523037 h 6858000"/>
              <a:gd name="connsiteX11" fmla="*/ 73903 w 5281448"/>
              <a:gd name="connsiteY11" fmla="*/ 6488112 h 6858000"/>
              <a:gd name="connsiteX12" fmla="*/ 55427 w 5281448"/>
              <a:gd name="connsiteY12" fmla="*/ 6448425 h 6858000"/>
              <a:gd name="connsiteX13" fmla="*/ 38632 w 5281448"/>
              <a:gd name="connsiteY13" fmla="*/ 6407150 h 6858000"/>
              <a:gd name="connsiteX14" fmla="*/ 23515 w 5281448"/>
              <a:gd name="connsiteY14" fmla="*/ 6361112 h 6858000"/>
              <a:gd name="connsiteX15" fmla="*/ 11758 w 5281448"/>
              <a:gd name="connsiteY15" fmla="*/ 6311900 h 6858000"/>
              <a:gd name="connsiteX16" fmla="*/ 3359 w 5281448"/>
              <a:gd name="connsiteY16" fmla="*/ 6251575 h 6858000"/>
              <a:gd name="connsiteX17" fmla="*/ 0 w 5281448"/>
              <a:gd name="connsiteY17" fmla="*/ 6183312 h 6858000"/>
              <a:gd name="connsiteX18" fmla="*/ 3359 w 5281448"/>
              <a:gd name="connsiteY18" fmla="*/ 6113462 h 6858000"/>
              <a:gd name="connsiteX19" fmla="*/ 11758 w 5281448"/>
              <a:gd name="connsiteY19" fmla="*/ 6056312 h 6858000"/>
              <a:gd name="connsiteX20" fmla="*/ 23515 w 5281448"/>
              <a:gd name="connsiteY20" fmla="*/ 6003925 h 6858000"/>
              <a:gd name="connsiteX21" fmla="*/ 38632 w 5281448"/>
              <a:gd name="connsiteY21" fmla="*/ 5956300 h 6858000"/>
              <a:gd name="connsiteX22" fmla="*/ 55427 w 5281448"/>
              <a:gd name="connsiteY22" fmla="*/ 5915025 h 6858000"/>
              <a:gd name="connsiteX23" fmla="*/ 75583 w 5281448"/>
              <a:gd name="connsiteY23" fmla="*/ 5876925 h 6858000"/>
              <a:gd name="connsiteX24" fmla="*/ 95738 w 5281448"/>
              <a:gd name="connsiteY24" fmla="*/ 5840412 h 6858000"/>
              <a:gd name="connsiteX25" fmla="*/ 115893 w 5281448"/>
              <a:gd name="connsiteY25" fmla="*/ 5802312 h 6858000"/>
              <a:gd name="connsiteX26" fmla="*/ 134368 w 5281448"/>
              <a:gd name="connsiteY26" fmla="*/ 5762625 h 6858000"/>
              <a:gd name="connsiteX27" fmla="*/ 152844 w 5281448"/>
              <a:gd name="connsiteY27" fmla="*/ 5721350 h 6858000"/>
              <a:gd name="connsiteX28" fmla="*/ 167960 w 5281448"/>
              <a:gd name="connsiteY28" fmla="*/ 5675312 h 6858000"/>
              <a:gd name="connsiteX29" fmla="*/ 178038 w 5281448"/>
              <a:gd name="connsiteY29" fmla="*/ 5622925 h 6858000"/>
              <a:gd name="connsiteX30" fmla="*/ 188115 w 5281448"/>
              <a:gd name="connsiteY30" fmla="*/ 5562600 h 6858000"/>
              <a:gd name="connsiteX31" fmla="*/ 189795 w 5281448"/>
              <a:gd name="connsiteY31" fmla="*/ 5494337 h 6858000"/>
              <a:gd name="connsiteX32" fmla="*/ 188115 w 5281448"/>
              <a:gd name="connsiteY32" fmla="*/ 5426075 h 6858000"/>
              <a:gd name="connsiteX33" fmla="*/ 178038 w 5281448"/>
              <a:gd name="connsiteY33" fmla="*/ 5365750 h 6858000"/>
              <a:gd name="connsiteX34" fmla="*/ 167960 w 5281448"/>
              <a:gd name="connsiteY34" fmla="*/ 5313362 h 6858000"/>
              <a:gd name="connsiteX35" fmla="*/ 152844 w 5281448"/>
              <a:gd name="connsiteY35" fmla="*/ 5268912 h 6858000"/>
              <a:gd name="connsiteX36" fmla="*/ 134368 w 5281448"/>
              <a:gd name="connsiteY36" fmla="*/ 5226050 h 6858000"/>
              <a:gd name="connsiteX37" fmla="*/ 115893 w 5281448"/>
              <a:gd name="connsiteY37" fmla="*/ 5186362 h 6858000"/>
              <a:gd name="connsiteX38" fmla="*/ 95738 w 5281448"/>
              <a:gd name="connsiteY38" fmla="*/ 5149850 h 6858000"/>
              <a:gd name="connsiteX39" fmla="*/ 75583 w 5281448"/>
              <a:gd name="connsiteY39" fmla="*/ 5114925 h 6858000"/>
              <a:gd name="connsiteX40" fmla="*/ 55427 w 5281448"/>
              <a:gd name="connsiteY40" fmla="*/ 5075237 h 6858000"/>
              <a:gd name="connsiteX41" fmla="*/ 38632 w 5281448"/>
              <a:gd name="connsiteY41" fmla="*/ 5033962 h 6858000"/>
              <a:gd name="connsiteX42" fmla="*/ 23515 w 5281448"/>
              <a:gd name="connsiteY42" fmla="*/ 4987925 h 6858000"/>
              <a:gd name="connsiteX43" fmla="*/ 11758 w 5281448"/>
              <a:gd name="connsiteY43" fmla="*/ 4935537 h 6858000"/>
              <a:gd name="connsiteX44" fmla="*/ 3359 w 5281448"/>
              <a:gd name="connsiteY44" fmla="*/ 4875212 h 6858000"/>
              <a:gd name="connsiteX45" fmla="*/ 0 w 5281448"/>
              <a:gd name="connsiteY45" fmla="*/ 4806950 h 6858000"/>
              <a:gd name="connsiteX46" fmla="*/ 3359 w 5281448"/>
              <a:gd name="connsiteY46" fmla="*/ 4738687 h 6858000"/>
              <a:gd name="connsiteX47" fmla="*/ 11758 w 5281448"/>
              <a:gd name="connsiteY47" fmla="*/ 4678362 h 6858000"/>
              <a:gd name="connsiteX48" fmla="*/ 23515 w 5281448"/>
              <a:gd name="connsiteY48" fmla="*/ 4625975 h 6858000"/>
              <a:gd name="connsiteX49" fmla="*/ 38632 w 5281448"/>
              <a:gd name="connsiteY49" fmla="*/ 4579937 h 6858000"/>
              <a:gd name="connsiteX50" fmla="*/ 55427 w 5281448"/>
              <a:gd name="connsiteY50" fmla="*/ 4537075 h 6858000"/>
              <a:gd name="connsiteX51" fmla="*/ 75583 w 5281448"/>
              <a:gd name="connsiteY51" fmla="*/ 4498975 h 6858000"/>
              <a:gd name="connsiteX52" fmla="*/ 115893 w 5281448"/>
              <a:gd name="connsiteY52" fmla="*/ 4424362 h 6858000"/>
              <a:gd name="connsiteX53" fmla="*/ 134368 w 5281448"/>
              <a:gd name="connsiteY53" fmla="*/ 4386262 h 6858000"/>
              <a:gd name="connsiteX54" fmla="*/ 152844 w 5281448"/>
              <a:gd name="connsiteY54" fmla="*/ 4343400 h 6858000"/>
              <a:gd name="connsiteX55" fmla="*/ 167960 w 5281448"/>
              <a:gd name="connsiteY55" fmla="*/ 4297362 h 6858000"/>
              <a:gd name="connsiteX56" fmla="*/ 178038 w 5281448"/>
              <a:gd name="connsiteY56" fmla="*/ 4244975 h 6858000"/>
              <a:gd name="connsiteX57" fmla="*/ 188115 w 5281448"/>
              <a:gd name="connsiteY57" fmla="*/ 4186237 h 6858000"/>
              <a:gd name="connsiteX58" fmla="*/ 189795 w 5281448"/>
              <a:gd name="connsiteY58" fmla="*/ 4116387 h 6858000"/>
              <a:gd name="connsiteX59" fmla="*/ 188115 w 5281448"/>
              <a:gd name="connsiteY59" fmla="*/ 4048125 h 6858000"/>
              <a:gd name="connsiteX60" fmla="*/ 178038 w 5281448"/>
              <a:gd name="connsiteY60" fmla="*/ 3987800 h 6858000"/>
              <a:gd name="connsiteX61" fmla="*/ 167960 w 5281448"/>
              <a:gd name="connsiteY61" fmla="*/ 3935412 h 6858000"/>
              <a:gd name="connsiteX62" fmla="*/ 152844 w 5281448"/>
              <a:gd name="connsiteY62" fmla="*/ 3890962 h 6858000"/>
              <a:gd name="connsiteX63" fmla="*/ 134368 w 5281448"/>
              <a:gd name="connsiteY63" fmla="*/ 3848100 h 6858000"/>
              <a:gd name="connsiteX64" fmla="*/ 115893 w 5281448"/>
              <a:gd name="connsiteY64" fmla="*/ 3811587 h 6858000"/>
              <a:gd name="connsiteX65" fmla="*/ 75583 w 5281448"/>
              <a:gd name="connsiteY65" fmla="*/ 3736975 h 6858000"/>
              <a:gd name="connsiteX66" fmla="*/ 55427 w 5281448"/>
              <a:gd name="connsiteY66" fmla="*/ 3697287 h 6858000"/>
              <a:gd name="connsiteX67" fmla="*/ 38632 w 5281448"/>
              <a:gd name="connsiteY67" fmla="*/ 3656012 h 6858000"/>
              <a:gd name="connsiteX68" fmla="*/ 23515 w 5281448"/>
              <a:gd name="connsiteY68" fmla="*/ 3609975 h 6858000"/>
              <a:gd name="connsiteX69" fmla="*/ 11758 w 5281448"/>
              <a:gd name="connsiteY69" fmla="*/ 3557587 h 6858000"/>
              <a:gd name="connsiteX70" fmla="*/ 3359 w 5281448"/>
              <a:gd name="connsiteY70" fmla="*/ 3497262 h 6858000"/>
              <a:gd name="connsiteX71" fmla="*/ 0 w 5281448"/>
              <a:gd name="connsiteY71" fmla="*/ 3427412 h 6858000"/>
              <a:gd name="connsiteX72" fmla="*/ 3359 w 5281448"/>
              <a:gd name="connsiteY72" fmla="*/ 3360737 h 6858000"/>
              <a:gd name="connsiteX73" fmla="*/ 11758 w 5281448"/>
              <a:gd name="connsiteY73" fmla="*/ 3300412 h 6858000"/>
              <a:gd name="connsiteX74" fmla="*/ 23515 w 5281448"/>
              <a:gd name="connsiteY74" fmla="*/ 3248025 h 6858000"/>
              <a:gd name="connsiteX75" fmla="*/ 38632 w 5281448"/>
              <a:gd name="connsiteY75" fmla="*/ 3201987 h 6858000"/>
              <a:gd name="connsiteX76" fmla="*/ 55427 w 5281448"/>
              <a:gd name="connsiteY76" fmla="*/ 3160712 h 6858000"/>
              <a:gd name="connsiteX77" fmla="*/ 75583 w 5281448"/>
              <a:gd name="connsiteY77" fmla="*/ 3121025 h 6858000"/>
              <a:gd name="connsiteX78" fmla="*/ 95738 w 5281448"/>
              <a:gd name="connsiteY78" fmla="*/ 3084512 h 6858000"/>
              <a:gd name="connsiteX79" fmla="*/ 115893 w 5281448"/>
              <a:gd name="connsiteY79" fmla="*/ 3046412 h 6858000"/>
              <a:gd name="connsiteX80" fmla="*/ 134368 w 5281448"/>
              <a:gd name="connsiteY80" fmla="*/ 3009900 h 6858000"/>
              <a:gd name="connsiteX81" fmla="*/ 152844 w 5281448"/>
              <a:gd name="connsiteY81" fmla="*/ 2967037 h 6858000"/>
              <a:gd name="connsiteX82" fmla="*/ 167960 w 5281448"/>
              <a:gd name="connsiteY82" fmla="*/ 2922587 h 6858000"/>
              <a:gd name="connsiteX83" fmla="*/ 178038 w 5281448"/>
              <a:gd name="connsiteY83" fmla="*/ 2868612 h 6858000"/>
              <a:gd name="connsiteX84" fmla="*/ 188115 w 5281448"/>
              <a:gd name="connsiteY84" fmla="*/ 2809875 h 6858000"/>
              <a:gd name="connsiteX85" fmla="*/ 189795 w 5281448"/>
              <a:gd name="connsiteY85" fmla="*/ 2741612 h 6858000"/>
              <a:gd name="connsiteX86" fmla="*/ 188115 w 5281448"/>
              <a:gd name="connsiteY86" fmla="*/ 2671762 h 6858000"/>
              <a:gd name="connsiteX87" fmla="*/ 178038 w 5281448"/>
              <a:gd name="connsiteY87" fmla="*/ 2613025 h 6858000"/>
              <a:gd name="connsiteX88" fmla="*/ 167960 w 5281448"/>
              <a:gd name="connsiteY88" fmla="*/ 2560637 h 6858000"/>
              <a:gd name="connsiteX89" fmla="*/ 152844 w 5281448"/>
              <a:gd name="connsiteY89" fmla="*/ 2513012 h 6858000"/>
              <a:gd name="connsiteX90" fmla="*/ 134368 w 5281448"/>
              <a:gd name="connsiteY90" fmla="*/ 2471737 h 6858000"/>
              <a:gd name="connsiteX91" fmla="*/ 115893 w 5281448"/>
              <a:gd name="connsiteY91" fmla="*/ 2433637 h 6858000"/>
              <a:gd name="connsiteX92" fmla="*/ 95738 w 5281448"/>
              <a:gd name="connsiteY92" fmla="*/ 2395537 h 6858000"/>
              <a:gd name="connsiteX93" fmla="*/ 75583 w 5281448"/>
              <a:gd name="connsiteY93" fmla="*/ 2359025 h 6858000"/>
              <a:gd name="connsiteX94" fmla="*/ 55427 w 5281448"/>
              <a:gd name="connsiteY94" fmla="*/ 2319337 h 6858000"/>
              <a:gd name="connsiteX95" fmla="*/ 38632 w 5281448"/>
              <a:gd name="connsiteY95" fmla="*/ 2278062 h 6858000"/>
              <a:gd name="connsiteX96" fmla="*/ 23515 w 5281448"/>
              <a:gd name="connsiteY96" fmla="*/ 2232025 h 6858000"/>
              <a:gd name="connsiteX97" fmla="*/ 11758 w 5281448"/>
              <a:gd name="connsiteY97" fmla="*/ 2179637 h 6858000"/>
              <a:gd name="connsiteX98" fmla="*/ 3359 w 5281448"/>
              <a:gd name="connsiteY98" fmla="*/ 2119312 h 6858000"/>
              <a:gd name="connsiteX99" fmla="*/ 0 w 5281448"/>
              <a:gd name="connsiteY99" fmla="*/ 2051050 h 6858000"/>
              <a:gd name="connsiteX100" fmla="*/ 3359 w 5281448"/>
              <a:gd name="connsiteY100" fmla="*/ 1982787 h 6858000"/>
              <a:gd name="connsiteX101" fmla="*/ 11758 w 5281448"/>
              <a:gd name="connsiteY101" fmla="*/ 1922462 h 6858000"/>
              <a:gd name="connsiteX102" fmla="*/ 23515 w 5281448"/>
              <a:gd name="connsiteY102" fmla="*/ 1870075 h 6858000"/>
              <a:gd name="connsiteX103" fmla="*/ 38632 w 5281448"/>
              <a:gd name="connsiteY103" fmla="*/ 1824037 h 6858000"/>
              <a:gd name="connsiteX104" fmla="*/ 55427 w 5281448"/>
              <a:gd name="connsiteY104" fmla="*/ 1782762 h 6858000"/>
              <a:gd name="connsiteX105" fmla="*/ 75583 w 5281448"/>
              <a:gd name="connsiteY105" fmla="*/ 1743075 h 6858000"/>
              <a:gd name="connsiteX106" fmla="*/ 95738 w 5281448"/>
              <a:gd name="connsiteY106" fmla="*/ 1708150 h 6858000"/>
              <a:gd name="connsiteX107" fmla="*/ 115893 w 5281448"/>
              <a:gd name="connsiteY107" fmla="*/ 1671637 h 6858000"/>
              <a:gd name="connsiteX108" fmla="*/ 134368 w 5281448"/>
              <a:gd name="connsiteY108" fmla="*/ 1631950 h 6858000"/>
              <a:gd name="connsiteX109" fmla="*/ 152844 w 5281448"/>
              <a:gd name="connsiteY109" fmla="*/ 1589087 h 6858000"/>
              <a:gd name="connsiteX110" fmla="*/ 167960 w 5281448"/>
              <a:gd name="connsiteY110" fmla="*/ 1544637 h 6858000"/>
              <a:gd name="connsiteX111" fmla="*/ 178038 w 5281448"/>
              <a:gd name="connsiteY111" fmla="*/ 1492250 h 6858000"/>
              <a:gd name="connsiteX112" fmla="*/ 188115 w 5281448"/>
              <a:gd name="connsiteY112" fmla="*/ 1431925 h 6858000"/>
              <a:gd name="connsiteX113" fmla="*/ 189795 w 5281448"/>
              <a:gd name="connsiteY113" fmla="*/ 1363662 h 6858000"/>
              <a:gd name="connsiteX114" fmla="*/ 188115 w 5281448"/>
              <a:gd name="connsiteY114" fmla="*/ 1295400 h 6858000"/>
              <a:gd name="connsiteX115" fmla="*/ 178038 w 5281448"/>
              <a:gd name="connsiteY115" fmla="*/ 1235075 h 6858000"/>
              <a:gd name="connsiteX116" fmla="*/ 167960 w 5281448"/>
              <a:gd name="connsiteY116" fmla="*/ 1182687 h 6858000"/>
              <a:gd name="connsiteX117" fmla="*/ 152844 w 5281448"/>
              <a:gd name="connsiteY117" fmla="*/ 1136650 h 6858000"/>
              <a:gd name="connsiteX118" fmla="*/ 134368 w 5281448"/>
              <a:gd name="connsiteY118" fmla="*/ 1095375 h 6858000"/>
              <a:gd name="connsiteX119" fmla="*/ 115893 w 5281448"/>
              <a:gd name="connsiteY119" fmla="*/ 1055687 h 6858000"/>
              <a:gd name="connsiteX120" fmla="*/ 95738 w 5281448"/>
              <a:gd name="connsiteY120" fmla="*/ 1017587 h 6858000"/>
              <a:gd name="connsiteX121" fmla="*/ 75583 w 5281448"/>
              <a:gd name="connsiteY121" fmla="*/ 981075 h 6858000"/>
              <a:gd name="connsiteX122" fmla="*/ 55427 w 5281448"/>
              <a:gd name="connsiteY122" fmla="*/ 942975 h 6858000"/>
              <a:gd name="connsiteX123" fmla="*/ 38632 w 5281448"/>
              <a:gd name="connsiteY123" fmla="*/ 901700 h 6858000"/>
              <a:gd name="connsiteX124" fmla="*/ 23515 w 5281448"/>
              <a:gd name="connsiteY124" fmla="*/ 854075 h 6858000"/>
              <a:gd name="connsiteX125" fmla="*/ 11758 w 5281448"/>
              <a:gd name="connsiteY125" fmla="*/ 801687 h 6858000"/>
              <a:gd name="connsiteX126" fmla="*/ 3359 w 5281448"/>
              <a:gd name="connsiteY126" fmla="*/ 744537 h 6858000"/>
              <a:gd name="connsiteX127" fmla="*/ 0 w 5281448"/>
              <a:gd name="connsiteY127" fmla="*/ 673100 h 6858000"/>
              <a:gd name="connsiteX128" fmla="*/ 3359 w 5281448"/>
              <a:gd name="connsiteY128" fmla="*/ 606425 h 6858000"/>
              <a:gd name="connsiteX129" fmla="*/ 11758 w 5281448"/>
              <a:gd name="connsiteY129" fmla="*/ 546100 h 6858000"/>
              <a:gd name="connsiteX130" fmla="*/ 23515 w 5281448"/>
              <a:gd name="connsiteY130" fmla="*/ 496887 h 6858000"/>
              <a:gd name="connsiteX131" fmla="*/ 38632 w 5281448"/>
              <a:gd name="connsiteY131" fmla="*/ 450850 h 6858000"/>
              <a:gd name="connsiteX132" fmla="*/ 55427 w 5281448"/>
              <a:gd name="connsiteY132" fmla="*/ 409575 h 6858000"/>
              <a:gd name="connsiteX133" fmla="*/ 73903 w 5281448"/>
              <a:gd name="connsiteY133" fmla="*/ 369887 h 6858000"/>
              <a:gd name="connsiteX134" fmla="*/ 92379 w 5281448"/>
              <a:gd name="connsiteY134" fmla="*/ 334962 h 6858000"/>
              <a:gd name="connsiteX135" fmla="*/ 112534 w 5281448"/>
              <a:gd name="connsiteY135" fmla="*/ 296862 h 6858000"/>
              <a:gd name="connsiteX136" fmla="*/ 132689 w 5281448"/>
              <a:gd name="connsiteY136" fmla="*/ 260350 h 6858000"/>
              <a:gd name="connsiteX137" fmla="*/ 149485 w 5281448"/>
              <a:gd name="connsiteY137" fmla="*/ 217487 h 6858000"/>
              <a:gd name="connsiteX138" fmla="*/ 166281 w 5281448"/>
              <a:gd name="connsiteY138" fmla="*/ 174625 h 6858000"/>
              <a:gd name="connsiteX139" fmla="*/ 176358 w 5281448"/>
              <a:gd name="connsiteY139" fmla="*/ 122237 h 6858000"/>
              <a:gd name="connsiteX140" fmla="*/ 184756 w 5281448"/>
              <a:gd name="connsiteY140" fmla="*/ 66675 h 6858000"/>
              <a:gd name="connsiteX141" fmla="*/ 189795 w 5281448"/>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281448" h="6858000">
                <a:moveTo>
                  <a:pt x="189795" y="0"/>
                </a:moveTo>
                <a:lnTo>
                  <a:pt x="5281448" y="0"/>
                </a:lnTo>
                <a:lnTo>
                  <a:pt x="5281448"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lnTo>
                  <a:pt x="189795" y="0"/>
                </a:lnTo>
                <a:close/>
              </a:path>
            </a:pathLst>
          </a:cu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useBgFill="1">
        <p:nvSpPr>
          <p:cNvPr id="100" name="Rectangle 99">
            <a:extLst>
              <a:ext uri="{FF2B5EF4-FFF2-40B4-BE49-F238E27FC236}">
                <a16:creationId xmlns:a16="http://schemas.microsoft.com/office/drawing/2014/main" id="{077C71D1-FB75-4813-965F-B7D9024EB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101">
            <a:extLst>
              <a:ext uri="{FF2B5EF4-FFF2-40B4-BE49-F238E27FC236}">
                <a16:creationId xmlns:a16="http://schemas.microsoft.com/office/drawing/2014/main" id="{D5429C1C-D2F6-46E1-A106-96C2A10CC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5325260" cy="5143500"/>
          </a:xfrm>
          <a:custGeom>
            <a:avLst/>
            <a:gdLst>
              <a:gd name="connsiteX0" fmla="*/ 0 w 7100346"/>
              <a:gd name="connsiteY0" fmla="*/ 0 h 6858000"/>
              <a:gd name="connsiteX1" fmla="*/ 6955967 w 7100346"/>
              <a:gd name="connsiteY1" fmla="*/ 0 h 6858000"/>
              <a:gd name="connsiteX2" fmla="*/ 7100346 w 7100346"/>
              <a:gd name="connsiteY2" fmla="*/ 0 h 6858000"/>
              <a:gd name="connsiteX3" fmla="*/ 7095307 w 7100346"/>
              <a:gd name="connsiteY3" fmla="*/ 66675 h 6858000"/>
              <a:gd name="connsiteX4" fmla="*/ 7086909 w 7100346"/>
              <a:gd name="connsiteY4" fmla="*/ 122237 h 6858000"/>
              <a:gd name="connsiteX5" fmla="*/ 7076832 w 7100346"/>
              <a:gd name="connsiteY5" fmla="*/ 174625 h 6858000"/>
              <a:gd name="connsiteX6" fmla="*/ 7060036 w 7100346"/>
              <a:gd name="connsiteY6" fmla="*/ 217487 h 6858000"/>
              <a:gd name="connsiteX7" fmla="*/ 7043240 w 7100346"/>
              <a:gd name="connsiteY7" fmla="*/ 260350 h 6858000"/>
              <a:gd name="connsiteX8" fmla="*/ 7023085 w 7100346"/>
              <a:gd name="connsiteY8" fmla="*/ 296862 h 6858000"/>
              <a:gd name="connsiteX9" fmla="*/ 7002930 w 7100346"/>
              <a:gd name="connsiteY9" fmla="*/ 334962 h 6858000"/>
              <a:gd name="connsiteX10" fmla="*/ 6984454 w 7100346"/>
              <a:gd name="connsiteY10" fmla="*/ 369887 h 6858000"/>
              <a:gd name="connsiteX11" fmla="*/ 6965978 w 7100346"/>
              <a:gd name="connsiteY11" fmla="*/ 409575 h 6858000"/>
              <a:gd name="connsiteX12" fmla="*/ 6949183 w 7100346"/>
              <a:gd name="connsiteY12" fmla="*/ 450850 h 6858000"/>
              <a:gd name="connsiteX13" fmla="*/ 6934066 w 7100346"/>
              <a:gd name="connsiteY13" fmla="*/ 496887 h 6858000"/>
              <a:gd name="connsiteX14" fmla="*/ 6922309 w 7100346"/>
              <a:gd name="connsiteY14" fmla="*/ 546100 h 6858000"/>
              <a:gd name="connsiteX15" fmla="*/ 6913910 w 7100346"/>
              <a:gd name="connsiteY15" fmla="*/ 606425 h 6858000"/>
              <a:gd name="connsiteX16" fmla="*/ 6910551 w 7100346"/>
              <a:gd name="connsiteY16" fmla="*/ 673100 h 6858000"/>
              <a:gd name="connsiteX17" fmla="*/ 6913910 w 7100346"/>
              <a:gd name="connsiteY17" fmla="*/ 744537 h 6858000"/>
              <a:gd name="connsiteX18" fmla="*/ 6922309 w 7100346"/>
              <a:gd name="connsiteY18" fmla="*/ 801687 h 6858000"/>
              <a:gd name="connsiteX19" fmla="*/ 6934066 w 7100346"/>
              <a:gd name="connsiteY19" fmla="*/ 854075 h 6858000"/>
              <a:gd name="connsiteX20" fmla="*/ 6949183 w 7100346"/>
              <a:gd name="connsiteY20" fmla="*/ 901700 h 6858000"/>
              <a:gd name="connsiteX21" fmla="*/ 6965978 w 7100346"/>
              <a:gd name="connsiteY21" fmla="*/ 942975 h 6858000"/>
              <a:gd name="connsiteX22" fmla="*/ 6986134 w 7100346"/>
              <a:gd name="connsiteY22" fmla="*/ 981075 h 6858000"/>
              <a:gd name="connsiteX23" fmla="*/ 7006289 w 7100346"/>
              <a:gd name="connsiteY23" fmla="*/ 1017587 h 6858000"/>
              <a:gd name="connsiteX24" fmla="*/ 7026444 w 7100346"/>
              <a:gd name="connsiteY24" fmla="*/ 1055687 h 6858000"/>
              <a:gd name="connsiteX25" fmla="*/ 7044919 w 7100346"/>
              <a:gd name="connsiteY25" fmla="*/ 1095375 h 6858000"/>
              <a:gd name="connsiteX26" fmla="*/ 7063395 w 7100346"/>
              <a:gd name="connsiteY26" fmla="*/ 1136650 h 6858000"/>
              <a:gd name="connsiteX27" fmla="*/ 7078511 w 7100346"/>
              <a:gd name="connsiteY27" fmla="*/ 1182687 h 6858000"/>
              <a:gd name="connsiteX28" fmla="*/ 7088589 w 7100346"/>
              <a:gd name="connsiteY28" fmla="*/ 1235075 h 6858000"/>
              <a:gd name="connsiteX29" fmla="*/ 7098666 w 7100346"/>
              <a:gd name="connsiteY29" fmla="*/ 1295400 h 6858000"/>
              <a:gd name="connsiteX30" fmla="*/ 7100346 w 7100346"/>
              <a:gd name="connsiteY30" fmla="*/ 1363662 h 6858000"/>
              <a:gd name="connsiteX31" fmla="*/ 7098666 w 7100346"/>
              <a:gd name="connsiteY31" fmla="*/ 1431925 h 6858000"/>
              <a:gd name="connsiteX32" fmla="*/ 7088589 w 7100346"/>
              <a:gd name="connsiteY32" fmla="*/ 1492250 h 6858000"/>
              <a:gd name="connsiteX33" fmla="*/ 7078511 w 7100346"/>
              <a:gd name="connsiteY33" fmla="*/ 1544637 h 6858000"/>
              <a:gd name="connsiteX34" fmla="*/ 7063395 w 7100346"/>
              <a:gd name="connsiteY34" fmla="*/ 1589087 h 6858000"/>
              <a:gd name="connsiteX35" fmla="*/ 7044919 w 7100346"/>
              <a:gd name="connsiteY35" fmla="*/ 1631950 h 6858000"/>
              <a:gd name="connsiteX36" fmla="*/ 7026444 w 7100346"/>
              <a:gd name="connsiteY36" fmla="*/ 1671637 h 6858000"/>
              <a:gd name="connsiteX37" fmla="*/ 7006289 w 7100346"/>
              <a:gd name="connsiteY37" fmla="*/ 1708150 h 6858000"/>
              <a:gd name="connsiteX38" fmla="*/ 6986134 w 7100346"/>
              <a:gd name="connsiteY38" fmla="*/ 1743075 h 6858000"/>
              <a:gd name="connsiteX39" fmla="*/ 6965978 w 7100346"/>
              <a:gd name="connsiteY39" fmla="*/ 1782762 h 6858000"/>
              <a:gd name="connsiteX40" fmla="*/ 6949183 w 7100346"/>
              <a:gd name="connsiteY40" fmla="*/ 1824037 h 6858000"/>
              <a:gd name="connsiteX41" fmla="*/ 6934066 w 7100346"/>
              <a:gd name="connsiteY41" fmla="*/ 1870075 h 6858000"/>
              <a:gd name="connsiteX42" fmla="*/ 6922309 w 7100346"/>
              <a:gd name="connsiteY42" fmla="*/ 1922462 h 6858000"/>
              <a:gd name="connsiteX43" fmla="*/ 6913910 w 7100346"/>
              <a:gd name="connsiteY43" fmla="*/ 1982787 h 6858000"/>
              <a:gd name="connsiteX44" fmla="*/ 6910551 w 7100346"/>
              <a:gd name="connsiteY44" fmla="*/ 2051050 h 6858000"/>
              <a:gd name="connsiteX45" fmla="*/ 6913910 w 7100346"/>
              <a:gd name="connsiteY45" fmla="*/ 2119312 h 6858000"/>
              <a:gd name="connsiteX46" fmla="*/ 6922309 w 7100346"/>
              <a:gd name="connsiteY46" fmla="*/ 2179637 h 6858000"/>
              <a:gd name="connsiteX47" fmla="*/ 6934066 w 7100346"/>
              <a:gd name="connsiteY47" fmla="*/ 2232025 h 6858000"/>
              <a:gd name="connsiteX48" fmla="*/ 6949183 w 7100346"/>
              <a:gd name="connsiteY48" fmla="*/ 2278062 h 6858000"/>
              <a:gd name="connsiteX49" fmla="*/ 6965978 w 7100346"/>
              <a:gd name="connsiteY49" fmla="*/ 2319337 h 6858000"/>
              <a:gd name="connsiteX50" fmla="*/ 6986134 w 7100346"/>
              <a:gd name="connsiteY50" fmla="*/ 2359025 h 6858000"/>
              <a:gd name="connsiteX51" fmla="*/ 7006289 w 7100346"/>
              <a:gd name="connsiteY51" fmla="*/ 2395537 h 6858000"/>
              <a:gd name="connsiteX52" fmla="*/ 7026444 w 7100346"/>
              <a:gd name="connsiteY52" fmla="*/ 2433637 h 6858000"/>
              <a:gd name="connsiteX53" fmla="*/ 7044919 w 7100346"/>
              <a:gd name="connsiteY53" fmla="*/ 2471737 h 6858000"/>
              <a:gd name="connsiteX54" fmla="*/ 7063395 w 7100346"/>
              <a:gd name="connsiteY54" fmla="*/ 2513012 h 6858000"/>
              <a:gd name="connsiteX55" fmla="*/ 7078511 w 7100346"/>
              <a:gd name="connsiteY55" fmla="*/ 2560637 h 6858000"/>
              <a:gd name="connsiteX56" fmla="*/ 7088589 w 7100346"/>
              <a:gd name="connsiteY56" fmla="*/ 2613025 h 6858000"/>
              <a:gd name="connsiteX57" fmla="*/ 7098666 w 7100346"/>
              <a:gd name="connsiteY57" fmla="*/ 2671762 h 6858000"/>
              <a:gd name="connsiteX58" fmla="*/ 7100346 w 7100346"/>
              <a:gd name="connsiteY58" fmla="*/ 2741612 h 6858000"/>
              <a:gd name="connsiteX59" fmla="*/ 7098666 w 7100346"/>
              <a:gd name="connsiteY59" fmla="*/ 2809875 h 6858000"/>
              <a:gd name="connsiteX60" fmla="*/ 7088589 w 7100346"/>
              <a:gd name="connsiteY60" fmla="*/ 2868612 h 6858000"/>
              <a:gd name="connsiteX61" fmla="*/ 7078511 w 7100346"/>
              <a:gd name="connsiteY61" fmla="*/ 2922587 h 6858000"/>
              <a:gd name="connsiteX62" fmla="*/ 7063395 w 7100346"/>
              <a:gd name="connsiteY62" fmla="*/ 2967037 h 6858000"/>
              <a:gd name="connsiteX63" fmla="*/ 7044919 w 7100346"/>
              <a:gd name="connsiteY63" fmla="*/ 3009900 h 6858000"/>
              <a:gd name="connsiteX64" fmla="*/ 7026444 w 7100346"/>
              <a:gd name="connsiteY64" fmla="*/ 3046412 h 6858000"/>
              <a:gd name="connsiteX65" fmla="*/ 7006289 w 7100346"/>
              <a:gd name="connsiteY65" fmla="*/ 3084512 h 6858000"/>
              <a:gd name="connsiteX66" fmla="*/ 6986134 w 7100346"/>
              <a:gd name="connsiteY66" fmla="*/ 3121025 h 6858000"/>
              <a:gd name="connsiteX67" fmla="*/ 6965978 w 7100346"/>
              <a:gd name="connsiteY67" fmla="*/ 3160712 h 6858000"/>
              <a:gd name="connsiteX68" fmla="*/ 6949183 w 7100346"/>
              <a:gd name="connsiteY68" fmla="*/ 3201987 h 6858000"/>
              <a:gd name="connsiteX69" fmla="*/ 6934066 w 7100346"/>
              <a:gd name="connsiteY69" fmla="*/ 3248025 h 6858000"/>
              <a:gd name="connsiteX70" fmla="*/ 6922309 w 7100346"/>
              <a:gd name="connsiteY70" fmla="*/ 3300412 h 6858000"/>
              <a:gd name="connsiteX71" fmla="*/ 6913910 w 7100346"/>
              <a:gd name="connsiteY71" fmla="*/ 3360737 h 6858000"/>
              <a:gd name="connsiteX72" fmla="*/ 6910551 w 7100346"/>
              <a:gd name="connsiteY72" fmla="*/ 3427412 h 6858000"/>
              <a:gd name="connsiteX73" fmla="*/ 6913910 w 7100346"/>
              <a:gd name="connsiteY73" fmla="*/ 3497262 h 6858000"/>
              <a:gd name="connsiteX74" fmla="*/ 6922309 w 7100346"/>
              <a:gd name="connsiteY74" fmla="*/ 3557587 h 6858000"/>
              <a:gd name="connsiteX75" fmla="*/ 6934066 w 7100346"/>
              <a:gd name="connsiteY75" fmla="*/ 3609975 h 6858000"/>
              <a:gd name="connsiteX76" fmla="*/ 6949183 w 7100346"/>
              <a:gd name="connsiteY76" fmla="*/ 3656012 h 6858000"/>
              <a:gd name="connsiteX77" fmla="*/ 6965978 w 7100346"/>
              <a:gd name="connsiteY77" fmla="*/ 3697287 h 6858000"/>
              <a:gd name="connsiteX78" fmla="*/ 6986134 w 7100346"/>
              <a:gd name="connsiteY78" fmla="*/ 3736975 h 6858000"/>
              <a:gd name="connsiteX79" fmla="*/ 7026444 w 7100346"/>
              <a:gd name="connsiteY79" fmla="*/ 3811587 h 6858000"/>
              <a:gd name="connsiteX80" fmla="*/ 7044919 w 7100346"/>
              <a:gd name="connsiteY80" fmla="*/ 3848100 h 6858000"/>
              <a:gd name="connsiteX81" fmla="*/ 7063395 w 7100346"/>
              <a:gd name="connsiteY81" fmla="*/ 3890962 h 6858000"/>
              <a:gd name="connsiteX82" fmla="*/ 7078511 w 7100346"/>
              <a:gd name="connsiteY82" fmla="*/ 3935412 h 6858000"/>
              <a:gd name="connsiteX83" fmla="*/ 7088589 w 7100346"/>
              <a:gd name="connsiteY83" fmla="*/ 3987800 h 6858000"/>
              <a:gd name="connsiteX84" fmla="*/ 7098666 w 7100346"/>
              <a:gd name="connsiteY84" fmla="*/ 4048125 h 6858000"/>
              <a:gd name="connsiteX85" fmla="*/ 7100346 w 7100346"/>
              <a:gd name="connsiteY85" fmla="*/ 4116387 h 6858000"/>
              <a:gd name="connsiteX86" fmla="*/ 7098666 w 7100346"/>
              <a:gd name="connsiteY86" fmla="*/ 4186237 h 6858000"/>
              <a:gd name="connsiteX87" fmla="*/ 7088589 w 7100346"/>
              <a:gd name="connsiteY87" fmla="*/ 4244975 h 6858000"/>
              <a:gd name="connsiteX88" fmla="*/ 7078511 w 7100346"/>
              <a:gd name="connsiteY88" fmla="*/ 4297362 h 6858000"/>
              <a:gd name="connsiteX89" fmla="*/ 7063395 w 7100346"/>
              <a:gd name="connsiteY89" fmla="*/ 4343400 h 6858000"/>
              <a:gd name="connsiteX90" fmla="*/ 7044919 w 7100346"/>
              <a:gd name="connsiteY90" fmla="*/ 4386262 h 6858000"/>
              <a:gd name="connsiteX91" fmla="*/ 7026444 w 7100346"/>
              <a:gd name="connsiteY91" fmla="*/ 4424362 h 6858000"/>
              <a:gd name="connsiteX92" fmla="*/ 6986134 w 7100346"/>
              <a:gd name="connsiteY92" fmla="*/ 4498975 h 6858000"/>
              <a:gd name="connsiteX93" fmla="*/ 6965978 w 7100346"/>
              <a:gd name="connsiteY93" fmla="*/ 4537075 h 6858000"/>
              <a:gd name="connsiteX94" fmla="*/ 6949183 w 7100346"/>
              <a:gd name="connsiteY94" fmla="*/ 4579937 h 6858000"/>
              <a:gd name="connsiteX95" fmla="*/ 6934066 w 7100346"/>
              <a:gd name="connsiteY95" fmla="*/ 4625975 h 6858000"/>
              <a:gd name="connsiteX96" fmla="*/ 6922309 w 7100346"/>
              <a:gd name="connsiteY96" fmla="*/ 4678362 h 6858000"/>
              <a:gd name="connsiteX97" fmla="*/ 6913910 w 7100346"/>
              <a:gd name="connsiteY97" fmla="*/ 4738687 h 6858000"/>
              <a:gd name="connsiteX98" fmla="*/ 6910551 w 7100346"/>
              <a:gd name="connsiteY98" fmla="*/ 4806950 h 6858000"/>
              <a:gd name="connsiteX99" fmla="*/ 6913910 w 7100346"/>
              <a:gd name="connsiteY99" fmla="*/ 4875212 h 6858000"/>
              <a:gd name="connsiteX100" fmla="*/ 6922309 w 7100346"/>
              <a:gd name="connsiteY100" fmla="*/ 4935537 h 6858000"/>
              <a:gd name="connsiteX101" fmla="*/ 6934066 w 7100346"/>
              <a:gd name="connsiteY101" fmla="*/ 4987925 h 6858000"/>
              <a:gd name="connsiteX102" fmla="*/ 6949183 w 7100346"/>
              <a:gd name="connsiteY102" fmla="*/ 5033962 h 6858000"/>
              <a:gd name="connsiteX103" fmla="*/ 6965978 w 7100346"/>
              <a:gd name="connsiteY103" fmla="*/ 5075237 h 6858000"/>
              <a:gd name="connsiteX104" fmla="*/ 6986134 w 7100346"/>
              <a:gd name="connsiteY104" fmla="*/ 5114925 h 6858000"/>
              <a:gd name="connsiteX105" fmla="*/ 7006289 w 7100346"/>
              <a:gd name="connsiteY105" fmla="*/ 5149850 h 6858000"/>
              <a:gd name="connsiteX106" fmla="*/ 7026444 w 7100346"/>
              <a:gd name="connsiteY106" fmla="*/ 5186362 h 6858000"/>
              <a:gd name="connsiteX107" fmla="*/ 7044919 w 7100346"/>
              <a:gd name="connsiteY107" fmla="*/ 5226050 h 6858000"/>
              <a:gd name="connsiteX108" fmla="*/ 7063395 w 7100346"/>
              <a:gd name="connsiteY108" fmla="*/ 5268912 h 6858000"/>
              <a:gd name="connsiteX109" fmla="*/ 7078511 w 7100346"/>
              <a:gd name="connsiteY109" fmla="*/ 5313362 h 6858000"/>
              <a:gd name="connsiteX110" fmla="*/ 7088589 w 7100346"/>
              <a:gd name="connsiteY110" fmla="*/ 5365750 h 6858000"/>
              <a:gd name="connsiteX111" fmla="*/ 7098666 w 7100346"/>
              <a:gd name="connsiteY111" fmla="*/ 5426075 h 6858000"/>
              <a:gd name="connsiteX112" fmla="*/ 7100346 w 7100346"/>
              <a:gd name="connsiteY112" fmla="*/ 5494337 h 6858000"/>
              <a:gd name="connsiteX113" fmla="*/ 7098666 w 7100346"/>
              <a:gd name="connsiteY113" fmla="*/ 5562600 h 6858000"/>
              <a:gd name="connsiteX114" fmla="*/ 7088589 w 7100346"/>
              <a:gd name="connsiteY114" fmla="*/ 5622925 h 6858000"/>
              <a:gd name="connsiteX115" fmla="*/ 7078511 w 7100346"/>
              <a:gd name="connsiteY115" fmla="*/ 5675312 h 6858000"/>
              <a:gd name="connsiteX116" fmla="*/ 7063395 w 7100346"/>
              <a:gd name="connsiteY116" fmla="*/ 5721350 h 6858000"/>
              <a:gd name="connsiteX117" fmla="*/ 7044919 w 7100346"/>
              <a:gd name="connsiteY117" fmla="*/ 5762625 h 6858000"/>
              <a:gd name="connsiteX118" fmla="*/ 7026444 w 7100346"/>
              <a:gd name="connsiteY118" fmla="*/ 5802312 h 6858000"/>
              <a:gd name="connsiteX119" fmla="*/ 7006289 w 7100346"/>
              <a:gd name="connsiteY119" fmla="*/ 5840412 h 6858000"/>
              <a:gd name="connsiteX120" fmla="*/ 6986134 w 7100346"/>
              <a:gd name="connsiteY120" fmla="*/ 5876925 h 6858000"/>
              <a:gd name="connsiteX121" fmla="*/ 6965978 w 7100346"/>
              <a:gd name="connsiteY121" fmla="*/ 5915025 h 6858000"/>
              <a:gd name="connsiteX122" fmla="*/ 6949183 w 7100346"/>
              <a:gd name="connsiteY122" fmla="*/ 5956300 h 6858000"/>
              <a:gd name="connsiteX123" fmla="*/ 6934066 w 7100346"/>
              <a:gd name="connsiteY123" fmla="*/ 6003925 h 6858000"/>
              <a:gd name="connsiteX124" fmla="*/ 6922309 w 7100346"/>
              <a:gd name="connsiteY124" fmla="*/ 6056312 h 6858000"/>
              <a:gd name="connsiteX125" fmla="*/ 6913910 w 7100346"/>
              <a:gd name="connsiteY125" fmla="*/ 6113462 h 6858000"/>
              <a:gd name="connsiteX126" fmla="*/ 6910551 w 7100346"/>
              <a:gd name="connsiteY126" fmla="*/ 6183312 h 6858000"/>
              <a:gd name="connsiteX127" fmla="*/ 6913910 w 7100346"/>
              <a:gd name="connsiteY127" fmla="*/ 6251575 h 6858000"/>
              <a:gd name="connsiteX128" fmla="*/ 6922309 w 7100346"/>
              <a:gd name="connsiteY128" fmla="*/ 6311900 h 6858000"/>
              <a:gd name="connsiteX129" fmla="*/ 6934066 w 7100346"/>
              <a:gd name="connsiteY129" fmla="*/ 6361112 h 6858000"/>
              <a:gd name="connsiteX130" fmla="*/ 6949183 w 7100346"/>
              <a:gd name="connsiteY130" fmla="*/ 6407150 h 6858000"/>
              <a:gd name="connsiteX131" fmla="*/ 6965978 w 7100346"/>
              <a:gd name="connsiteY131" fmla="*/ 6448425 h 6858000"/>
              <a:gd name="connsiteX132" fmla="*/ 6984454 w 7100346"/>
              <a:gd name="connsiteY132" fmla="*/ 6488112 h 6858000"/>
              <a:gd name="connsiteX133" fmla="*/ 7002930 w 7100346"/>
              <a:gd name="connsiteY133" fmla="*/ 6523037 h 6858000"/>
              <a:gd name="connsiteX134" fmla="*/ 7023085 w 7100346"/>
              <a:gd name="connsiteY134" fmla="*/ 6561137 h 6858000"/>
              <a:gd name="connsiteX135" fmla="*/ 7043240 w 7100346"/>
              <a:gd name="connsiteY135" fmla="*/ 6597650 h 6858000"/>
              <a:gd name="connsiteX136" fmla="*/ 7060036 w 7100346"/>
              <a:gd name="connsiteY136" fmla="*/ 6640512 h 6858000"/>
              <a:gd name="connsiteX137" fmla="*/ 7076832 w 7100346"/>
              <a:gd name="connsiteY137" fmla="*/ 6683375 h 6858000"/>
              <a:gd name="connsiteX138" fmla="*/ 7086909 w 7100346"/>
              <a:gd name="connsiteY138" fmla="*/ 6735762 h 6858000"/>
              <a:gd name="connsiteX139" fmla="*/ 7095307 w 7100346"/>
              <a:gd name="connsiteY139" fmla="*/ 6791325 h 6858000"/>
              <a:gd name="connsiteX140" fmla="*/ 7100346 w 7100346"/>
              <a:gd name="connsiteY140" fmla="*/ 6858000 h 6858000"/>
              <a:gd name="connsiteX141" fmla="*/ 6955967 w 7100346"/>
              <a:gd name="connsiteY141" fmla="*/ 6858000 h 6858000"/>
              <a:gd name="connsiteX142" fmla="*/ 0 w 7100346"/>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100346" h="6858000">
                <a:moveTo>
                  <a:pt x="0" y="0"/>
                </a:moveTo>
                <a:lnTo>
                  <a:pt x="6955967" y="0"/>
                </a:lnTo>
                <a:lnTo>
                  <a:pt x="7100346" y="0"/>
                </a:lnTo>
                <a:lnTo>
                  <a:pt x="7095307" y="66675"/>
                </a:lnTo>
                <a:lnTo>
                  <a:pt x="7086909" y="122237"/>
                </a:lnTo>
                <a:lnTo>
                  <a:pt x="7076832" y="174625"/>
                </a:lnTo>
                <a:lnTo>
                  <a:pt x="7060036" y="217487"/>
                </a:lnTo>
                <a:lnTo>
                  <a:pt x="7043240" y="260350"/>
                </a:lnTo>
                <a:lnTo>
                  <a:pt x="7023085" y="296862"/>
                </a:lnTo>
                <a:lnTo>
                  <a:pt x="7002930" y="334962"/>
                </a:lnTo>
                <a:lnTo>
                  <a:pt x="6984454" y="369887"/>
                </a:lnTo>
                <a:lnTo>
                  <a:pt x="6965978" y="409575"/>
                </a:lnTo>
                <a:lnTo>
                  <a:pt x="6949183" y="450850"/>
                </a:lnTo>
                <a:lnTo>
                  <a:pt x="6934066" y="496887"/>
                </a:lnTo>
                <a:lnTo>
                  <a:pt x="6922309" y="546100"/>
                </a:lnTo>
                <a:lnTo>
                  <a:pt x="6913910" y="606425"/>
                </a:lnTo>
                <a:lnTo>
                  <a:pt x="6910551" y="673100"/>
                </a:lnTo>
                <a:lnTo>
                  <a:pt x="6913910" y="744537"/>
                </a:lnTo>
                <a:lnTo>
                  <a:pt x="6922309" y="801687"/>
                </a:lnTo>
                <a:lnTo>
                  <a:pt x="6934066" y="854075"/>
                </a:lnTo>
                <a:lnTo>
                  <a:pt x="6949183" y="901700"/>
                </a:lnTo>
                <a:lnTo>
                  <a:pt x="6965978" y="942975"/>
                </a:lnTo>
                <a:lnTo>
                  <a:pt x="6986134" y="981075"/>
                </a:lnTo>
                <a:lnTo>
                  <a:pt x="7006289" y="1017587"/>
                </a:lnTo>
                <a:lnTo>
                  <a:pt x="7026444" y="1055687"/>
                </a:lnTo>
                <a:lnTo>
                  <a:pt x="7044919" y="1095375"/>
                </a:lnTo>
                <a:lnTo>
                  <a:pt x="7063395" y="1136650"/>
                </a:lnTo>
                <a:lnTo>
                  <a:pt x="7078511" y="1182687"/>
                </a:lnTo>
                <a:lnTo>
                  <a:pt x="7088589" y="1235075"/>
                </a:lnTo>
                <a:lnTo>
                  <a:pt x="7098666" y="1295400"/>
                </a:lnTo>
                <a:lnTo>
                  <a:pt x="7100346" y="1363662"/>
                </a:lnTo>
                <a:lnTo>
                  <a:pt x="7098666" y="1431925"/>
                </a:lnTo>
                <a:lnTo>
                  <a:pt x="7088589" y="1492250"/>
                </a:lnTo>
                <a:lnTo>
                  <a:pt x="7078511" y="1544637"/>
                </a:lnTo>
                <a:lnTo>
                  <a:pt x="7063395" y="1589087"/>
                </a:lnTo>
                <a:lnTo>
                  <a:pt x="7044919" y="1631950"/>
                </a:lnTo>
                <a:lnTo>
                  <a:pt x="7026444" y="1671637"/>
                </a:lnTo>
                <a:lnTo>
                  <a:pt x="7006289" y="1708150"/>
                </a:lnTo>
                <a:lnTo>
                  <a:pt x="6986134" y="1743075"/>
                </a:lnTo>
                <a:lnTo>
                  <a:pt x="6965978" y="1782762"/>
                </a:lnTo>
                <a:lnTo>
                  <a:pt x="6949183" y="1824037"/>
                </a:lnTo>
                <a:lnTo>
                  <a:pt x="6934066" y="1870075"/>
                </a:lnTo>
                <a:lnTo>
                  <a:pt x="6922309" y="1922462"/>
                </a:lnTo>
                <a:lnTo>
                  <a:pt x="6913910" y="1982787"/>
                </a:lnTo>
                <a:lnTo>
                  <a:pt x="6910551" y="2051050"/>
                </a:lnTo>
                <a:lnTo>
                  <a:pt x="6913910" y="2119312"/>
                </a:lnTo>
                <a:lnTo>
                  <a:pt x="6922309" y="2179637"/>
                </a:lnTo>
                <a:lnTo>
                  <a:pt x="6934066" y="2232025"/>
                </a:lnTo>
                <a:lnTo>
                  <a:pt x="6949183" y="2278062"/>
                </a:lnTo>
                <a:lnTo>
                  <a:pt x="6965978" y="2319337"/>
                </a:lnTo>
                <a:lnTo>
                  <a:pt x="6986134" y="2359025"/>
                </a:lnTo>
                <a:lnTo>
                  <a:pt x="7006289" y="2395537"/>
                </a:lnTo>
                <a:lnTo>
                  <a:pt x="7026444" y="2433637"/>
                </a:lnTo>
                <a:lnTo>
                  <a:pt x="7044919" y="2471737"/>
                </a:lnTo>
                <a:lnTo>
                  <a:pt x="7063395" y="2513012"/>
                </a:lnTo>
                <a:lnTo>
                  <a:pt x="7078511" y="2560637"/>
                </a:lnTo>
                <a:lnTo>
                  <a:pt x="7088589" y="2613025"/>
                </a:lnTo>
                <a:lnTo>
                  <a:pt x="7098666" y="2671762"/>
                </a:lnTo>
                <a:lnTo>
                  <a:pt x="7100346" y="2741612"/>
                </a:lnTo>
                <a:lnTo>
                  <a:pt x="7098666" y="2809875"/>
                </a:lnTo>
                <a:lnTo>
                  <a:pt x="7088589" y="2868612"/>
                </a:lnTo>
                <a:lnTo>
                  <a:pt x="7078511" y="2922587"/>
                </a:lnTo>
                <a:lnTo>
                  <a:pt x="7063395" y="2967037"/>
                </a:lnTo>
                <a:lnTo>
                  <a:pt x="7044919" y="3009900"/>
                </a:lnTo>
                <a:lnTo>
                  <a:pt x="7026444" y="3046412"/>
                </a:lnTo>
                <a:lnTo>
                  <a:pt x="7006289" y="3084512"/>
                </a:lnTo>
                <a:lnTo>
                  <a:pt x="6986134" y="3121025"/>
                </a:lnTo>
                <a:lnTo>
                  <a:pt x="6965978" y="3160712"/>
                </a:lnTo>
                <a:lnTo>
                  <a:pt x="6949183" y="3201987"/>
                </a:lnTo>
                <a:lnTo>
                  <a:pt x="6934066" y="3248025"/>
                </a:lnTo>
                <a:lnTo>
                  <a:pt x="6922309" y="3300412"/>
                </a:lnTo>
                <a:lnTo>
                  <a:pt x="6913910" y="3360737"/>
                </a:lnTo>
                <a:lnTo>
                  <a:pt x="6910551" y="3427412"/>
                </a:lnTo>
                <a:lnTo>
                  <a:pt x="6913910" y="3497262"/>
                </a:lnTo>
                <a:lnTo>
                  <a:pt x="6922309" y="3557587"/>
                </a:lnTo>
                <a:lnTo>
                  <a:pt x="6934066" y="3609975"/>
                </a:lnTo>
                <a:lnTo>
                  <a:pt x="6949183" y="3656012"/>
                </a:lnTo>
                <a:lnTo>
                  <a:pt x="6965978" y="3697287"/>
                </a:lnTo>
                <a:lnTo>
                  <a:pt x="6986134" y="3736975"/>
                </a:lnTo>
                <a:lnTo>
                  <a:pt x="7026444" y="3811587"/>
                </a:lnTo>
                <a:lnTo>
                  <a:pt x="7044919" y="3848100"/>
                </a:lnTo>
                <a:lnTo>
                  <a:pt x="7063395" y="3890962"/>
                </a:lnTo>
                <a:lnTo>
                  <a:pt x="7078511" y="3935412"/>
                </a:lnTo>
                <a:lnTo>
                  <a:pt x="7088589" y="3987800"/>
                </a:lnTo>
                <a:lnTo>
                  <a:pt x="7098666" y="4048125"/>
                </a:lnTo>
                <a:lnTo>
                  <a:pt x="7100346" y="4116387"/>
                </a:lnTo>
                <a:lnTo>
                  <a:pt x="7098666" y="4186237"/>
                </a:lnTo>
                <a:lnTo>
                  <a:pt x="7088589" y="4244975"/>
                </a:lnTo>
                <a:lnTo>
                  <a:pt x="7078511" y="4297362"/>
                </a:lnTo>
                <a:lnTo>
                  <a:pt x="7063395" y="4343400"/>
                </a:lnTo>
                <a:lnTo>
                  <a:pt x="7044919" y="4386262"/>
                </a:lnTo>
                <a:lnTo>
                  <a:pt x="7026444" y="4424362"/>
                </a:lnTo>
                <a:lnTo>
                  <a:pt x="6986134" y="4498975"/>
                </a:lnTo>
                <a:lnTo>
                  <a:pt x="6965978" y="4537075"/>
                </a:lnTo>
                <a:lnTo>
                  <a:pt x="6949183" y="4579937"/>
                </a:lnTo>
                <a:lnTo>
                  <a:pt x="6934066" y="4625975"/>
                </a:lnTo>
                <a:lnTo>
                  <a:pt x="6922309" y="4678362"/>
                </a:lnTo>
                <a:lnTo>
                  <a:pt x="6913910" y="4738687"/>
                </a:lnTo>
                <a:lnTo>
                  <a:pt x="6910551" y="4806950"/>
                </a:lnTo>
                <a:lnTo>
                  <a:pt x="6913910" y="4875212"/>
                </a:lnTo>
                <a:lnTo>
                  <a:pt x="6922309" y="4935537"/>
                </a:lnTo>
                <a:lnTo>
                  <a:pt x="6934066" y="4987925"/>
                </a:lnTo>
                <a:lnTo>
                  <a:pt x="6949183" y="5033962"/>
                </a:lnTo>
                <a:lnTo>
                  <a:pt x="6965978" y="5075237"/>
                </a:lnTo>
                <a:lnTo>
                  <a:pt x="6986134" y="5114925"/>
                </a:lnTo>
                <a:lnTo>
                  <a:pt x="7006289" y="5149850"/>
                </a:lnTo>
                <a:lnTo>
                  <a:pt x="7026444" y="5186362"/>
                </a:lnTo>
                <a:lnTo>
                  <a:pt x="7044919" y="5226050"/>
                </a:lnTo>
                <a:lnTo>
                  <a:pt x="7063395" y="5268912"/>
                </a:lnTo>
                <a:lnTo>
                  <a:pt x="7078511" y="5313362"/>
                </a:lnTo>
                <a:lnTo>
                  <a:pt x="7088589" y="5365750"/>
                </a:lnTo>
                <a:lnTo>
                  <a:pt x="7098666" y="5426075"/>
                </a:lnTo>
                <a:lnTo>
                  <a:pt x="7100346" y="5494337"/>
                </a:lnTo>
                <a:lnTo>
                  <a:pt x="7098666" y="5562600"/>
                </a:lnTo>
                <a:lnTo>
                  <a:pt x="7088589" y="5622925"/>
                </a:lnTo>
                <a:lnTo>
                  <a:pt x="7078511" y="5675312"/>
                </a:lnTo>
                <a:lnTo>
                  <a:pt x="7063395" y="5721350"/>
                </a:lnTo>
                <a:lnTo>
                  <a:pt x="7044919" y="5762625"/>
                </a:lnTo>
                <a:lnTo>
                  <a:pt x="7026444" y="5802312"/>
                </a:lnTo>
                <a:lnTo>
                  <a:pt x="7006289" y="5840412"/>
                </a:lnTo>
                <a:lnTo>
                  <a:pt x="6986134" y="5876925"/>
                </a:lnTo>
                <a:lnTo>
                  <a:pt x="6965978" y="5915025"/>
                </a:lnTo>
                <a:lnTo>
                  <a:pt x="6949183" y="5956300"/>
                </a:lnTo>
                <a:lnTo>
                  <a:pt x="6934066" y="6003925"/>
                </a:lnTo>
                <a:lnTo>
                  <a:pt x="6922309" y="6056312"/>
                </a:lnTo>
                <a:lnTo>
                  <a:pt x="6913910" y="6113462"/>
                </a:lnTo>
                <a:lnTo>
                  <a:pt x="6910551" y="6183312"/>
                </a:lnTo>
                <a:lnTo>
                  <a:pt x="6913910" y="6251575"/>
                </a:lnTo>
                <a:lnTo>
                  <a:pt x="6922309" y="6311900"/>
                </a:lnTo>
                <a:lnTo>
                  <a:pt x="6934066" y="6361112"/>
                </a:lnTo>
                <a:lnTo>
                  <a:pt x="6949183" y="6407150"/>
                </a:lnTo>
                <a:lnTo>
                  <a:pt x="6965978" y="6448425"/>
                </a:lnTo>
                <a:lnTo>
                  <a:pt x="6984454" y="6488112"/>
                </a:lnTo>
                <a:lnTo>
                  <a:pt x="7002930" y="6523037"/>
                </a:lnTo>
                <a:lnTo>
                  <a:pt x="7023085" y="6561137"/>
                </a:lnTo>
                <a:lnTo>
                  <a:pt x="7043240" y="6597650"/>
                </a:lnTo>
                <a:lnTo>
                  <a:pt x="7060036" y="6640512"/>
                </a:lnTo>
                <a:lnTo>
                  <a:pt x="7076832" y="6683375"/>
                </a:lnTo>
                <a:lnTo>
                  <a:pt x="7086909" y="6735762"/>
                </a:lnTo>
                <a:lnTo>
                  <a:pt x="7095307" y="6791325"/>
                </a:lnTo>
                <a:lnTo>
                  <a:pt x="7100346" y="6858000"/>
                </a:lnTo>
                <a:lnTo>
                  <a:pt x="6955967" y="6858000"/>
                </a:lnTo>
                <a:lnTo>
                  <a:pt x="0" y="6858000"/>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2012" name="Google Shape;2012;p37"/>
          <p:cNvSpPr txBox="1">
            <a:spLocks noGrp="1"/>
          </p:cNvSpPr>
          <p:nvPr>
            <p:ph type="title"/>
          </p:nvPr>
        </p:nvSpPr>
        <p:spPr>
          <a:xfrm>
            <a:off x="570945" y="478630"/>
            <a:ext cx="3961890" cy="4186239"/>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altLang="en-GB" sz="6600" kern="1200">
                <a:solidFill>
                  <a:schemeClr val="tx1"/>
                </a:solidFill>
                <a:latin typeface="+mj-lt"/>
                <a:ea typeface="+mj-ea"/>
                <a:cs typeface="+mj-cs"/>
              </a:rPr>
              <a:t>Words of gratitude!</a:t>
            </a:r>
            <a:r>
              <a:rPr lang="en-US" sz="6600" kern="1200">
                <a:solidFill>
                  <a:schemeClr val="tx1"/>
                </a:solidFill>
                <a:latin typeface="+mj-lt"/>
                <a:ea typeface="+mj-ea"/>
                <a:cs typeface="+mj-cs"/>
              </a:rPr>
              <a:t>!</a:t>
            </a:r>
          </a:p>
        </p:txBody>
      </p:sp>
      <p:sp>
        <p:nvSpPr>
          <p:cNvPr id="2013" name="Google Shape;2013;p37"/>
          <p:cNvSpPr txBox="1">
            <a:spLocks noGrp="1"/>
          </p:cNvSpPr>
          <p:nvPr>
            <p:ph type="subTitle" idx="1"/>
          </p:nvPr>
        </p:nvSpPr>
        <p:spPr>
          <a:xfrm>
            <a:off x="5721016" y="478629"/>
            <a:ext cx="2794334" cy="4186240"/>
          </a:xfrm>
          <a:prstGeom prst="rect">
            <a:avLst/>
          </a:prstGeom>
        </p:spPr>
        <p:txBody>
          <a:bodyPr spcFirstLastPara="1" vert="horz" lIns="91440" tIns="45720" rIns="91440" bIns="45720" rtlCol="0" anchor="ctr" anchorCtr="0">
            <a:normAutofit/>
          </a:bodyPr>
          <a:lstStyle/>
          <a:p>
            <a:pPr marL="0" lvl="0" indent="0">
              <a:lnSpc>
                <a:spcPct val="90000"/>
              </a:lnSpc>
              <a:spcBef>
                <a:spcPts val="1000"/>
              </a:spcBef>
              <a:spcAft>
                <a:spcPts val="0"/>
              </a:spcAft>
            </a:pPr>
            <a:r>
              <a:rPr lang="en-US" altLang="en-GB" sz="1500" kern="1200">
                <a:solidFill>
                  <a:schemeClr val="tx1"/>
                </a:solidFill>
                <a:latin typeface="+mn-lt"/>
                <a:ea typeface="+mn-ea"/>
                <a:cs typeface="+mn-cs"/>
              </a:rPr>
              <a:t>We would like to express our gratitude to Infomax College of IT and Management, as well as our teacher, Mr. Santosh Pant, for assisting us in properly planning our assignment.</a:t>
            </a:r>
          </a:p>
        </p:txBody>
      </p:sp>
      <p:sp>
        <p:nvSpPr>
          <p:cNvPr id="104" name="Freeform: Shape 103">
            <a:extLst>
              <a:ext uri="{FF2B5EF4-FFF2-40B4-BE49-F238E27FC236}">
                <a16:creationId xmlns:a16="http://schemas.microsoft.com/office/drawing/2014/main" id="{ABC9E2B0-8109-4CEB-946D-BE88D6B01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2914" y="0"/>
            <a:ext cx="250630" cy="5143500"/>
          </a:xfrm>
          <a:custGeom>
            <a:avLst/>
            <a:gdLst>
              <a:gd name="connsiteX0" fmla="*/ 189795 w 334174"/>
              <a:gd name="connsiteY0" fmla="*/ 0 h 6858000"/>
              <a:gd name="connsiteX1" fmla="*/ 334174 w 334174"/>
              <a:gd name="connsiteY1" fmla="*/ 0 h 6858000"/>
              <a:gd name="connsiteX2" fmla="*/ 329135 w 334174"/>
              <a:gd name="connsiteY2" fmla="*/ 66675 h 6858000"/>
              <a:gd name="connsiteX3" fmla="*/ 320737 w 334174"/>
              <a:gd name="connsiteY3" fmla="*/ 122237 h 6858000"/>
              <a:gd name="connsiteX4" fmla="*/ 310660 w 334174"/>
              <a:gd name="connsiteY4" fmla="*/ 174625 h 6858000"/>
              <a:gd name="connsiteX5" fmla="*/ 293864 w 334174"/>
              <a:gd name="connsiteY5" fmla="*/ 217487 h 6858000"/>
              <a:gd name="connsiteX6" fmla="*/ 277068 w 334174"/>
              <a:gd name="connsiteY6" fmla="*/ 260350 h 6858000"/>
              <a:gd name="connsiteX7" fmla="*/ 256913 w 334174"/>
              <a:gd name="connsiteY7" fmla="*/ 296862 h 6858000"/>
              <a:gd name="connsiteX8" fmla="*/ 236758 w 334174"/>
              <a:gd name="connsiteY8" fmla="*/ 334962 h 6858000"/>
              <a:gd name="connsiteX9" fmla="*/ 218282 w 334174"/>
              <a:gd name="connsiteY9" fmla="*/ 369887 h 6858000"/>
              <a:gd name="connsiteX10" fmla="*/ 199806 w 334174"/>
              <a:gd name="connsiteY10" fmla="*/ 409575 h 6858000"/>
              <a:gd name="connsiteX11" fmla="*/ 183011 w 334174"/>
              <a:gd name="connsiteY11" fmla="*/ 450850 h 6858000"/>
              <a:gd name="connsiteX12" fmla="*/ 167894 w 334174"/>
              <a:gd name="connsiteY12" fmla="*/ 496887 h 6858000"/>
              <a:gd name="connsiteX13" fmla="*/ 156137 w 334174"/>
              <a:gd name="connsiteY13" fmla="*/ 546100 h 6858000"/>
              <a:gd name="connsiteX14" fmla="*/ 147738 w 334174"/>
              <a:gd name="connsiteY14" fmla="*/ 606425 h 6858000"/>
              <a:gd name="connsiteX15" fmla="*/ 144379 w 334174"/>
              <a:gd name="connsiteY15" fmla="*/ 673100 h 6858000"/>
              <a:gd name="connsiteX16" fmla="*/ 147738 w 334174"/>
              <a:gd name="connsiteY16" fmla="*/ 744537 h 6858000"/>
              <a:gd name="connsiteX17" fmla="*/ 156137 w 334174"/>
              <a:gd name="connsiteY17" fmla="*/ 801687 h 6858000"/>
              <a:gd name="connsiteX18" fmla="*/ 167894 w 334174"/>
              <a:gd name="connsiteY18" fmla="*/ 854075 h 6858000"/>
              <a:gd name="connsiteX19" fmla="*/ 183011 w 334174"/>
              <a:gd name="connsiteY19" fmla="*/ 901700 h 6858000"/>
              <a:gd name="connsiteX20" fmla="*/ 199806 w 334174"/>
              <a:gd name="connsiteY20" fmla="*/ 942975 h 6858000"/>
              <a:gd name="connsiteX21" fmla="*/ 219962 w 334174"/>
              <a:gd name="connsiteY21" fmla="*/ 981075 h 6858000"/>
              <a:gd name="connsiteX22" fmla="*/ 240117 w 334174"/>
              <a:gd name="connsiteY22" fmla="*/ 1017587 h 6858000"/>
              <a:gd name="connsiteX23" fmla="*/ 260272 w 334174"/>
              <a:gd name="connsiteY23" fmla="*/ 1055687 h 6858000"/>
              <a:gd name="connsiteX24" fmla="*/ 278747 w 334174"/>
              <a:gd name="connsiteY24" fmla="*/ 1095375 h 6858000"/>
              <a:gd name="connsiteX25" fmla="*/ 297223 w 334174"/>
              <a:gd name="connsiteY25" fmla="*/ 1136650 h 6858000"/>
              <a:gd name="connsiteX26" fmla="*/ 312339 w 334174"/>
              <a:gd name="connsiteY26" fmla="*/ 1182687 h 6858000"/>
              <a:gd name="connsiteX27" fmla="*/ 322417 w 334174"/>
              <a:gd name="connsiteY27" fmla="*/ 1235075 h 6858000"/>
              <a:gd name="connsiteX28" fmla="*/ 332494 w 334174"/>
              <a:gd name="connsiteY28" fmla="*/ 1295400 h 6858000"/>
              <a:gd name="connsiteX29" fmla="*/ 334174 w 334174"/>
              <a:gd name="connsiteY29" fmla="*/ 1363662 h 6858000"/>
              <a:gd name="connsiteX30" fmla="*/ 332494 w 334174"/>
              <a:gd name="connsiteY30" fmla="*/ 1431925 h 6858000"/>
              <a:gd name="connsiteX31" fmla="*/ 322417 w 334174"/>
              <a:gd name="connsiteY31" fmla="*/ 1492250 h 6858000"/>
              <a:gd name="connsiteX32" fmla="*/ 312339 w 334174"/>
              <a:gd name="connsiteY32" fmla="*/ 1544637 h 6858000"/>
              <a:gd name="connsiteX33" fmla="*/ 297223 w 334174"/>
              <a:gd name="connsiteY33" fmla="*/ 1589087 h 6858000"/>
              <a:gd name="connsiteX34" fmla="*/ 278747 w 334174"/>
              <a:gd name="connsiteY34" fmla="*/ 1631950 h 6858000"/>
              <a:gd name="connsiteX35" fmla="*/ 260272 w 334174"/>
              <a:gd name="connsiteY35" fmla="*/ 1671637 h 6858000"/>
              <a:gd name="connsiteX36" fmla="*/ 240117 w 334174"/>
              <a:gd name="connsiteY36" fmla="*/ 1708150 h 6858000"/>
              <a:gd name="connsiteX37" fmla="*/ 219962 w 334174"/>
              <a:gd name="connsiteY37" fmla="*/ 1743075 h 6858000"/>
              <a:gd name="connsiteX38" fmla="*/ 199806 w 334174"/>
              <a:gd name="connsiteY38" fmla="*/ 1782762 h 6858000"/>
              <a:gd name="connsiteX39" fmla="*/ 183011 w 334174"/>
              <a:gd name="connsiteY39" fmla="*/ 1824037 h 6858000"/>
              <a:gd name="connsiteX40" fmla="*/ 167894 w 334174"/>
              <a:gd name="connsiteY40" fmla="*/ 1870075 h 6858000"/>
              <a:gd name="connsiteX41" fmla="*/ 156137 w 334174"/>
              <a:gd name="connsiteY41" fmla="*/ 1922462 h 6858000"/>
              <a:gd name="connsiteX42" fmla="*/ 147738 w 334174"/>
              <a:gd name="connsiteY42" fmla="*/ 1982787 h 6858000"/>
              <a:gd name="connsiteX43" fmla="*/ 144379 w 334174"/>
              <a:gd name="connsiteY43" fmla="*/ 2051050 h 6858000"/>
              <a:gd name="connsiteX44" fmla="*/ 147738 w 334174"/>
              <a:gd name="connsiteY44" fmla="*/ 2119312 h 6858000"/>
              <a:gd name="connsiteX45" fmla="*/ 156137 w 334174"/>
              <a:gd name="connsiteY45" fmla="*/ 2179637 h 6858000"/>
              <a:gd name="connsiteX46" fmla="*/ 167894 w 334174"/>
              <a:gd name="connsiteY46" fmla="*/ 2232025 h 6858000"/>
              <a:gd name="connsiteX47" fmla="*/ 183011 w 334174"/>
              <a:gd name="connsiteY47" fmla="*/ 2278062 h 6858000"/>
              <a:gd name="connsiteX48" fmla="*/ 199806 w 334174"/>
              <a:gd name="connsiteY48" fmla="*/ 2319337 h 6858000"/>
              <a:gd name="connsiteX49" fmla="*/ 219962 w 334174"/>
              <a:gd name="connsiteY49" fmla="*/ 2359025 h 6858000"/>
              <a:gd name="connsiteX50" fmla="*/ 240117 w 334174"/>
              <a:gd name="connsiteY50" fmla="*/ 2395537 h 6858000"/>
              <a:gd name="connsiteX51" fmla="*/ 260272 w 334174"/>
              <a:gd name="connsiteY51" fmla="*/ 2433637 h 6858000"/>
              <a:gd name="connsiteX52" fmla="*/ 278747 w 334174"/>
              <a:gd name="connsiteY52" fmla="*/ 2471737 h 6858000"/>
              <a:gd name="connsiteX53" fmla="*/ 297223 w 334174"/>
              <a:gd name="connsiteY53" fmla="*/ 2513012 h 6858000"/>
              <a:gd name="connsiteX54" fmla="*/ 312339 w 334174"/>
              <a:gd name="connsiteY54" fmla="*/ 2560637 h 6858000"/>
              <a:gd name="connsiteX55" fmla="*/ 322417 w 334174"/>
              <a:gd name="connsiteY55" fmla="*/ 2613025 h 6858000"/>
              <a:gd name="connsiteX56" fmla="*/ 332494 w 334174"/>
              <a:gd name="connsiteY56" fmla="*/ 2671762 h 6858000"/>
              <a:gd name="connsiteX57" fmla="*/ 334174 w 334174"/>
              <a:gd name="connsiteY57" fmla="*/ 2741612 h 6858000"/>
              <a:gd name="connsiteX58" fmla="*/ 332494 w 334174"/>
              <a:gd name="connsiteY58" fmla="*/ 2809875 h 6858000"/>
              <a:gd name="connsiteX59" fmla="*/ 322417 w 334174"/>
              <a:gd name="connsiteY59" fmla="*/ 2868612 h 6858000"/>
              <a:gd name="connsiteX60" fmla="*/ 312339 w 334174"/>
              <a:gd name="connsiteY60" fmla="*/ 2922587 h 6858000"/>
              <a:gd name="connsiteX61" fmla="*/ 297223 w 334174"/>
              <a:gd name="connsiteY61" fmla="*/ 2967037 h 6858000"/>
              <a:gd name="connsiteX62" fmla="*/ 278747 w 334174"/>
              <a:gd name="connsiteY62" fmla="*/ 3009900 h 6858000"/>
              <a:gd name="connsiteX63" fmla="*/ 260272 w 334174"/>
              <a:gd name="connsiteY63" fmla="*/ 3046412 h 6858000"/>
              <a:gd name="connsiteX64" fmla="*/ 240117 w 334174"/>
              <a:gd name="connsiteY64" fmla="*/ 3084512 h 6858000"/>
              <a:gd name="connsiteX65" fmla="*/ 219962 w 334174"/>
              <a:gd name="connsiteY65" fmla="*/ 3121025 h 6858000"/>
              <a:gd name="connsiteX66" fmla="*/ 199806 w 334174"/>
              <a:gd name="connsiteY66" fmla="*/ 3160712 h 6858000"/>
              <a:gd name="connsiteX67" fmla="*/ 183011 w 334174"/>
              <a:gd name="connsiteY67" fmla="*/ 3201987 h 6858000"/>
              <a:gd name="connsiteX68" fmla="*/ 167894 w 334174"/>
              <a:gd name="connsiteY68" fmla="*/ 3248025 h 6858000"/>
              <a:gd name="connsiteX69" fmla="*/ 156137 w 334174"/>
              <a:gd name="connsiteY69" fmla="*/ 3300412 h 6858000"/>
              <a:gd name="connsiteX70" fmla="*/ 147738 w 334174"/>
              <a:gd name="connsiteY70" fmla="*/ 3360737 h 6858000"/>
              <a:gd name="connsiteX71" fmla="*/ 144379 w 334174"/>
              <a:gd name="connsiteY71" fmla="*/ 3427412 h 6858000"/>
              <a:gd name="connsiteX72" fmla="*/ 147738 w 334174"/>
              <a:gd name="connsiteY72" fmla="*/ 3497262 h 6858000"/>
              <a:gd name="connsiteX73" fmla="*/ 156137 w 334174"/>
              <a:gd name="connsiteY73" fmla="*/ 3557587 h 6858000"/>
              <a:gd name="connsiteX74" fmla="*/ 167894 w 334174"/>
              <a:gd name="connsiteY74" fmla="*/ 3609975 h 6858000"/>
              <a:gd name="connsiteX75" fmla="*/ 183011 w 334174"/>
              <a:gd name="connsiteY75" fmla="*/ 3656012 h 6858000"/>
              <a:gd name="connsiteX76" fmla="*/ 199806 w 334174"/>
              <a:gd name="connsiteY76" fmla="*/ 3697287 h 6858000"/>
              <a:gd name="connsiteX77" fmla="*/ 219962 w 334174"/>
              <a:gd name="connsiteY77" fmla="*/ 3736975 h 6858000"/>
              <a:gd name="connsiteX78" fmla="*/ 260272 w 334174"/>
              <a:gd name="connsiteY78" fmla="*/ 3811587 h 6858000"/>
              <a:gd name="connsiteX79" fmla="*/ 278747 w 334174"/>
              <a:gd name="connsiteY79" fmla="*/ 3848100 h 6858000"/>
              <a:gd name="connsiteX80" fmla="*/ 297223 w 334174"/>
              <a:gd name="connsiteY80" fmla="*/ 3890962 h 6858000"/>
              <a:gd name="connsiteX81" fmla="*/ 312339 w 334174"/>
              <a:gd name="connsiteY81" fmla="*/ 3935412 h 6858000"/>
              <a:gd name="connsiteX82" fmla="*/ 322417 w 334174"/>
              <a:gd name="connsiteY82" fmla="*/ 3987800 h 6858000"/>
              <a:gd name="connsiteX83" fmla="*/ 332494 w 334174"/>
              <a:gd name="connsiteY83" fmla="*/ 4048125 h 6858000"/>
              <a:gd name="connsiteX84" fmla="*/ 334174 w 334174"/>
              <a:gd name="connsiteY84" fmla="*/ 4116387 h 6858000"/>
              <a:gd name="connsiteX85" fmla="*/ 332494 w 334174"/>
              <a:gd name="connsiteY85" fmla="*/ 4186237 h 6858000"/>
              <a:gd name="connsiteX86" fmla="*/ 322417 w 334174"/>
              <a:gd name="connsiteY86" fmla="*/ 4244975 h 6858000"/>
              <a:gd name="connsiteX87" fmla="*/ 312339 w 334174"/>
              <a:gd name="connsiteY87" fmla="*/ 4297362 h 6858000"/>
              <a:gd name="connsiteX88" fmla="*/ 297223 w 334174"/>
              <a:gd name="connsiteY88" fmla="*/ 4343400 h 6858000"/>
              <a:gd name="connsiteX89" fmla="*/ 278747 w 334174"/>
              <a:gd name="connsiteY89" fmla="*/ 4386262 h 6858000"/>
              <a:gd name="connsiteX90" fmla="*/ 260272 w 334174"/>
              <a:gd name="connsiteY90" fmla="*/ 4424362 h 6858000"/>
              <a:gd name="connsiteX91" fmla="*/ 219962 w 334174"/>
              <a:gd name="connsiteY91" fmla="*/ 4498975 h 6858000"/>
              <a:gd name="connsiteX92" fmla="*/ 199806 w 334174"/>
              <a:gd name="connsiteY92" fmla="*/ 4537075 h 6858000"/>
              <a:gd name="connsiteX93" fmla="*/ 183011 w 334174"/>
              <a:gd name="connsiteY93" fmla="*/ 4579937 h 6858000"/>
              <a:gd name="connsiteX94" fmla="*/ 167894 w 334174"/>
              <a:gd name="connsiteY94" fmla="*/ 4625975 h 6858000"/>
              <a:gd name="connsiteX95" fmla="*/ 156137 w 334174"/>
              <a:gd name="connsiteY95" fmla="*/ 4678362 h 6858000"/>
              <a:gd name="connsiteX96" fmla="*/ 147738 w 334174"/>
              <a:gd name="connsiteY96" fmla="*/ 4738687 h 6858000"/>
              <a:gd name="connsiteX97" fmla="*/ 144379 w 334174"/>
              <a:gd name="connsiteY97" fmla="*/ 4806950 h 6858000"/>
              <a:gd name="connsiteX98" fmla="*/ 147738 w 334174"/>
              <a:gd name="connsiteY98" fmla="*/ 4875212 h 6858000"/>
              <a:gd name="connsiteX99" fmla="*/ 156137 w 334174"/>
              <a:gd name="connsiteY99" fmla="*/ 4935537 h 6858000"/>
              <a:gd name="connsiteX100" fmla="*/ 167894 w 334174"/>
              <a:gd name="connsiteY100" fmla="*/ 4987925 h 6858000"/>
              <a:gd name="connsiteX101" fmla="*/ 183011 w 334174"/>
              <a:gd name="connsiteY101" fmla="*/ 5033962 h 6858000"/>
              <a:gd name="connsiteX102" fmla="*/ 199806 w 334174"/>
              <a:gd name="connsiteY102" fmla="*/ 5075237 h 6858000"/>
              <a:gd name="connsiteX103" fmla="*/ 219962 w 334174"/>
              <a:gd name="connsiteY103" fmla="*/ 5114925 h 6858000"/>
              <a:gd name="connsiteX104" fmla="*/ 240117 w 334174"/>
              <a:gd name="connsiteY104" fmla="*/ 5149850 h 6858000"/>
              <a:gd name="connsiteX105" fmla="*/ 260272 w 334174"/>
              <a:gd name="connsiteY105" fmla="*/ 5186362 h 6858000"/>
              <a:gd name="connsiteX106" fmla="*/ 278747 w 334174"/>
              <a:gd name="connsiteY106" fmla="*/ 5226050 h 6858000"/>
              <a:gd name="connsiteX107" fmla="*/ 297223 w 334174"/>
              <a:gd name="connsiteY107" fmla="*/ 5268912 h 6858000"/>
              <a:gd name="connsiteX108" fmla="*/ 312339 w 334174"/>
              <a:gd name="connsiteY108" fmla="*/ 5313362 h 6858000"/>
              <a:gd name="connsiteX109" fmla="*/ 322417 w 334174"/>
              <a:gd name="connsiteY109" fmla="*/ 5365750 h 6858000"/>
              <a:gd name="connsiteX110" fmla="*/ 332494 w 334174"/>
              <a:gd name="connsiteY110" fmla="*/ 5426075 h 6858000"/>
              <a:gd name="connsiteX111" fmla="*/ 334174 w 334174"/>
              <a:gd name="connsiteY111" fmla="*/ 5494337 h 6858000"/>
              <a:gd name="connsiteX112" fmla="*/ 332494 w 334174"/>
              <a:gd name="connsiteY112" fmla="*/ 5562600 h 6858000"/>
              <a:gd name="connsiteX113" fmla="*/ 322417 w 334174"/>
              <a:gd name="connsiteY113" fmla="*/ 5622925 h 6858000"/>
              <a:gd name="connsiteX114" fmla="*/ 312339 w 334174"/>
              <a:gd name="connsiteY114" fmla="*/ 5675312 h 6858000"/>
              <a:gd name="connsiteX115" fmla="*/ 297223 w 334174"/>
              <a:gd name="connsiteY115" fmla="*/ 5721350 h 6858000"/>
              <a:gd name="connsiteX116" fmla="*/ 278747 w 334174"/>
              <a:gd name="connsiteY116" fmla="*/ 5762625 h 6858000"/>
              <a:gd name="connsiteX117" fmla="*/ 260272 w 334174"/>
              <a:gd name="connsiteY117" fmla="*/ 5802312 h 6858000"/>
              <a:gd name="connsiteX118" fmla="*/ 240117 w 334174"/>
              <a:gd name="connsiteY118" fmla="*/ 5840412 h 6858000"/>
              <a:gd name="connsiteX119" fmla="*/ 219962 w 334174"/>
              <a:gd name="connsiteY119" fmla="*/ 5876925 h 6858000"/>
              <a:gd name="connsiteX120" fmla="*/ 199806 w 334174"/>
              <a:gd name="connsiteY120" fmla="*/ 5915025 h 6858000"/>
              <a:gd name="connsiteX121" fmla="*/ 183011 w 334174"/>
              <a:gd name="connsiteY121" fmla="*/ 5956300 h 6858000"/>
              <a:gd name="connsiteX122" fmla="*/ 167894 w 334174"/>
              <a:gd name="connsiteY122" fmla="*/ 6003925 h 6858000"/>
              <a:gd name="connsiteX123" fmla="*/ 156137 w 334174"/>
              <a:gd name="connsiteY123" fmla="*/ 6056312 h 6858000"/>
              <a:gd name="connsiteX124" fmla="*/ 147738 w 334174"/>
              <a:gd name="connsiteY124" fmla="*/ 6113462 h 6858000"/>
              <a:gd name="connsiteX125" fmla="*/ 144379 w 334174"/>
              <a:gd name="connsiteY125" fmla="*/ 6183312 h 6858000"/>
              <a:gd name="connsiteX126" fmla="*/ 147738 w 334174"/>
              <a:gd name="connsiteY126" fmla="*/ 6251575 h 6858000"/>
              <a:gd name="connsiteX127" fmla="*/ 156137 w 334174"/>
              <a:gd name="connsiteY127" fmla="*/ 6311900 h 6858000"/>
              <a:gd name="connsiteX128" fmla="*/ 167894 w 334174"/>
              <a:gd name="connsiteY128" fmla="*/ 6361112 h 6858000"/>
              <a:gd name="connsiteX129" fmla="*/ 183011 w 334174"/>
              <a:gd name="connsiteY129" fmla="*/ 6407150 h 6858000"/>
              <a:gd name="connsiteX130" fmla="*/ 199806 w 334174"/>
              <a:gd name="connsiteY130" fmla="*/ 6448425 h 6858000"/>
              <a:gd name="connsiteX131" fmla="*/ 218282 w 334174"/>
              <a:gd name="connsiteY131" fmla="*/ 6488112 h 6858000"/>
              <a:gd name="connsiteX132" fmla="*/ 236758 w 334174"/>
              <a:gd name="connsiteY132" fmla="*/ 6523037 h 6858000"/>
              <a:gd name="connsiteX133" fmla="*/ 256913 w 334174"/>
              <a:gd name="connsiteY133" fmla="*/ 6561137 h 6858000"/>
              <a:gd name="connsiteX134" fmla="*/ 277068 w 334174"/>
              <a:gd name="connsiteY134" fmla="*/ 6597650 h 6858000"/>
              <a:gd name="connsiteX135" fmla="*/ 293864 w 334174"/>
              <a:gd name="connsiteY135" fmla="*/ 6640512 h 6858000"/>
              <a:gd name="connsiteX136" fmla="*/ 310660 w 334174"/>
              <a:gd name="connsiteY136" fmla="*/ 6683375 h 6858000"/>
              <a:gd name="connsiteX137" fmla="*/ 320737 w 334174"/>
              <a:gd name="connsiteY137" fmla="*/ 6735762 h 6858000"/>
              <a:gd name="connsiteX138" fmla="*/ 329135 w 334174"/>
              <a:gd name="connsiteY138" fmla="*/ 6791325 h 6858000"/>
              <a:gd name="connsiteX139" fmla="*/ 334174 w 334174"/>
              <a:gd name="connsiteY139" fmla="*/ 6858000 h 6858000"/>
              <a:gd name="connsiteX140" fmla="*/ 189795 w 334174"/>
              <a:gd name="connsiteY140" fmla="*/ 6858000 h 6858000"/>
              <a:gd name="connsiteX141" fmla="*/ 184756 w 334174"/>
              <a:gd name="connsiteY141" fmla="*/ 6791325 h 6858000"/>
              <a:gd name="connsiteX142" fmla="*/ 176358 w 334174"/>
              <a:gd name="connsiteY142" fmla="*/ 6735762 h 6858000"/>
              <a:gd name="connsiteX143" fmla="*/ 166281 w 334174"/>
              <a:gd name="connsiteY143" fmla="*/ 6683375 h 6858000"/>
              <a:gd name="connsiteX144" fmla="*/ 149485 w 334174"/>
              <a:gd name="connsiteY144" fmla="*/ 6640512 h 6858000"/>
              <a:gd name="connsiteX145" fmla="*/ 132689 w 334174"/>
              <a:gd name="connsiteY145" fmla="*/ 6597650 h 6858000"/>
              <a:gd name="connsiteX146" fmla="*/ 112534 w 334174"/>
              <a:gd name="connsiteY146" fmla="*/ 6561137 h 6858000"/>
              <a:gd name="connsiteX147" fmla="*/ 92379 w 334174"/>
              <a:gd name="connsiteY147" fmla="*/ 6523037 h 6858000"/>
              <a:gd name="connsiteX148" fmla="*/ 73903 w 334174"/>
              <a:gd name="connsiteY148" fmla="*/ 6488112 h 6858000"/>
              <a:gd name="connsiteX149" fmla="*/ 55427 w 334174"/>
              <a:gd name="connsiteY149" fmla="*/ 6448425 h 6858000"/>
              <a:gd name="connsiteX150" fmla="*/ 38632 w 334174"/>
              <a:gd name="connsiteY150" fmla="*/ 6407150 h 6858000"/>
              <a:gd name="connsiteX151" fmla="*/ 23515 w 334174"/>
              <a:gd name="connsiteY151" fmla="*/ 6361112 h 6858000"/>
              <a:gd name="connsiteX152" fmla="*/ 11758 w 334174"/>
              <a:gd name="connsiteY152" fmla="*/ 6311900 h 6858000"/>
              <a:gd name="connsiteX153" fmla="*/ 3359 w 334174"/>
              <a:gd name="connsiteY153" fmla="*/ 6251575 h 6858000"/>
              <a:gd name="connsiteX154" fmla="*/ 0 w 334174"/>
              <a:gd name="connsiteY154" fmla="*/ 6183312 h 6858000"/>
              <a:gd name="connsiteX155" fmla="*/ 3359 w 334174"/>
              <a:gd name="connsiteY155" fmla="*/ 6113462 h 6858000"/>
              <a:gd name="connsiteX156" fmla="*/ 11758 w 334174"/>
              <a:gd name="connsiteY156" fmla="*/ 6056312 h 6858000"/>
              <a:gd name="connsiteX157" fmla="*/ 23515 w 334174"/>
              <a:gd name="connsiteY157" fmla="*/ 6003925 h 6858000"/>
              <a:gd name="connsiteX158" fmla="*/ 38632 w 334174"/>
              <a:gd name="connsiteY158" fmla="*/ 5956300 h 6858000"/>
              <a:gd name="connsiteX159" fmla="*/ 55427 w 334174"/>
              <a:gd name="connsiteY159" fmla="*/ 5915025 h 6858000"/>
              <a:gd name="connsiteX160" fmla="*/ 75583 w 334174"/>
              <a:gd name="connsiteY160" fmla="*/ 5876925 h 6858000"/>
              <a:gd name="connsiteX161" fmla="*/ 95738 w 334174"/>
              <a:gd name="connsiteY161" fmla="*/ 5840412 h 6858000"/>
              <a:gd name="connsiteX162" fmla="*/ 115893 w 334174"/>
              <a:gd name="connsiteY162" fmla="*/ 5802312 h 6858000"/>
              <a:gd name="connsiteX163" fmla="*/ 134368 w 334174"/>
              <a:gd name="connsiteY163" fmla="*/ 5762625 h 6858000"/>
              <a:gd name="connsiteX164" fmla="*/ 152844 w 334174"/>
              <a:gd name="connsiteY164" fmla="*/ 5721350 h 6858000"/>
              <a:gd name="connsiteX165" fmla="*/ 167960 w 334174"/>
              <a:gd name="connsiteY165" fmla="*/ 5675312 h 6858000"/>
              <a:gd name="connsiteX166" fmla="*/ 178038 w 334174"/>
              <a:gd name="connsiteY166" fmla="*/ 5622925 h 6858000"/>
              <a:gd name="connsiteX167" fmla="*/ 188115 w 334174"/>
              <a:gd name="connsiteY167" fmla="*/ 5562600 h 6858000"/>
              <a:gd name="connsiteX168" fmla="*/ 189795 w 334174"/>
              <a:gd name="connsiteY168" fmla="*/ 5494337 h 6858000"/>
              <a:gd name="connsiteX169" fmla="*/ 188115 w 334174"/>
              <a:gd name="connsiteY169" fmla="*/ 5426075 h 6858000"/>
              <a:gd name="connsiteX170" fmla="*/ 178038 w 334174"/>
              <a:gd name="connsiteY170" fmla="*/ 5365750 h 6858000"/>
              <a:gd name="connsiteX171" fmla="*/ 167960 w 334174"/>
              <a:gd name="connsiteY171" fmla="*/ 5313362 h 6858000"/>
              <a:gd name="connsiteX172" fmla="*/ 152844 w 334174"/>
              <a:gd name="connsiteY172" fmla="*/ 5268912 h 6858000"/>
              <a:gd name="connsiteX173" fmla="*/ 134368 w 334174"/>
              <a:gd name="connsiteY173" fmla="*/ 5226050 h 6858000"/>
              <a:gd name="connsiteX174" fmla="*/ 115893 w 334174"/>
              <a:gd name="connsiteY174" fmla="*/ 5186362 h 6858000"/>
              <a:gd name="connsiteX175" fmla="*/ 95738 w 334174"/>
              <a:gd name="connsiteY175" fmla="*/ 5149850 h 6858000"/>
              <a:gd name="connsiteX176" fmla="*/ 75583 w 334174"/>
              <a:gd name="connsiteY176" fmla="*/ 5114925 h 6858000"/>
              <a:gd name="connsiteX177" fmla="*/ 55427 w 334174"/>
              <a:gd name="connsiteY177" fmla="*/ 5075237 h 6858000"/>
              <a:gd name="connsiteX178" fmla="*/ 38632 w 334174"/>
              <a:gd name="connsiteY178" fmla="*/ 5033962 h 6858000"/>
              <a:gd name="connsiteX179" fmla="*/ 23515 w 334174"/>
              <a:gd name="connsiteY179" fmla="*/ 4987925 h 6858000"/>
              <a:gd name="connsiteX180" fmla="*/ 11758 w 334174"/>
              <a:gd name="connsiteY180" fmla="*/ 4935537 h 6858000"/>
              <a:gd name="connsiteX181" fmla="*/ 3359 w 334174"/>
              <a:gd name="connsiteY181" fmla="*/ 4875212 h 6858000"/>
              <a:gd name="connsiteX182" fmla="*/ 0 w 334174"/>
              <a:gd name="connsiteY182" fmla="*/ 4806950 h 6858000"/>
              <a:gd name="connsiteX183" fmla="*/ 3359 w 334174"/>
              <a:gd name="connsiteY183" fmla="*/ 4738687 h 6858000"/>
              <a:gd name="connsiteX184" fmla="*/ 11758 w 334174"/>
              <a:gd name="connsiteY184" fmla="*/ 4678362 h 6858000"/>
              <a:gd name="connsiteX185" fmla="*/ 23515 w 334174"/>
              <a:gd name="connsiteY185" fmla="*/ 4625975 h 6858000"/>
              <a:gd name="connsiteX186" fmla="*/ 38632 w 334174"/>
              <a:gd name="connsiteY186" fmla="*/ 4579937 h 6858000"/>
              <a:gd name="connsiteX187" fmla="*/ 55427 w 334174"/>
              <a:gd name="connsiteY187" fmla="*/ 4537075 h 6858000"/>
              <a:gd name="connsiteX188" fmla="*/ 75583 w 334174"/>
              <a:gd name="connsiteY188" fmla="*/ 4498975 h 6858000"/>
              <a:gd name="connsiteX189" fmla="*/ 115893 w 334174"/>
              <a:gd name="connsiteY189" fmla="*/ 4424362 h 6858000"/>
              <a:gd name="connsiteX190" fmla="*/ 134368 w 334174"/>
              <a:gd name="connsiteY190" fmla="*/ 4386262 h 6858000"/>
              <a:gd name="connsiteX191" fmla="*/ 152844 w 334174"/>
              <a:gd name="connsiteY191" fmla="*/ 4343400 h 6858000"/>
              <a:gd name="connsiteX192" fmla="*/ 167960 w 334174"/>
              <a:gd name="connsiteY192" fmla="*/ 4297362 h 6858000"/>
              <a:gd name="connsiteX193" fmla="*/ 178038 w 334174"/>
              <a:gd name="connsiteY193" fmla="*/ 4244975 h 6858000"/>
              <a:gd name="connsiteX194" fmla="*/ 188115 w 334174"/>
              <a:gd name="connsiteY194" fmla="*/ 4186237 h 6858000"/>
              <a:gd name="connsiteX195" fmla="*/ 189795 w 334174"/>
              <a:gd name="connsiteY195" fmla="*/ 4116387 h 6858000"/>
              <a:gd name="connsiteX196" fmla="*/ 188115 w 334174"/>
              <a:gd name="connsiteY196" fmla="*/ 4048125 h 6858000"/>
              <a:gd name="connsiteX197" fmla="*/ 178038 w 334174"/>
              <a:gd name="connsiteY197" fmla="*/ 3987800 h 6858000"/>
              <a:gd name="connsiteX198" fmla="*/ 167960 w 334174"/>
              <a:gd name="connsiteY198" fmla="*/ 3935412 h 6858000"/>
              <a:gd name="connsiteX199" fmla="*/ 152844 w 334174"/>
              <a:gd name="connsiteY199" fmla="*/ 3890962 h 6858000"/>
              <a:gd name="connsiteX200" fmla="*/ 134368 w 334174"/>
              <a:gd name="connsiteY200" fmla="*/ 3848100 h 6858000"/>
              <a:gd name="connsiteX201" fmla="*/ 115893 w 334174"/>
              <a:gd name="connsiteY201" fmla="*/ 3811587 h 6858000"/>
              <a:gd name="connsiteX202" fmla="*/ 75583 w 334174"/>
              <a:gd name="connsiteY202" fmla="*/ 3736975 h 6858000"/>
              <a:gd name="connsiteX203" fmla="*/ 55427 w 334174"/>
              <a:gd name="connsiteY203" fmla="*/ 3697287 h 6858000"/>
              <a:gd name="connsiteX204" fmla="*/ 38632 w 334174"/>
              <a:gd name="connsiteY204" fmla="*/ 3656012 h 6858000"/>
              <a:gd name="connsiteX205" fmla="*/ 23515 w 334174"/>
              <a:gd name="connsiteY205" fmla="*/ 3609975 h 6858000"/>
              <a:gd name="connsiteX206" fmla="*/ 11758 w 334174"/>
              <a:gd name="connsiteY206" fmla="*/ 3557587 h 6858000"/>
              <a:gd name="connsiteX207" fmla="*/ 3359 w 334174"/>
              <a:gd name="connsiteY207" fmla="*/ 3497262 h 6858000"/>
              <a:gd name="connsiteX208" fmla="*/ 0 w 334174"/>
              <a:gd name="connsiteY208" fmla="*/ 3427412 h 6858000"/>
              <a:gd name="connsiteX209" fmla="*/ 3359 w 334174"/>
              <a:gd name="connsiteY209" fmla="*/ 3360737 h 6858000"/>
              <a:gd name="connsiteX210" fmla="*/ 11758 w 334174"/>
              <a:gd name="connsiteY210" fmla="*/ 3300412 h 6858000"/>
              <a:gd name="connsiteX211" fmla="*/ 23515 w 334174"/>
              <a:gd name="connsiteY211" fmla="*/ 3248025 h 6858000"/>
              <a:gd name="connsiteX212" fmla="*/ 38632 w 334174"/>
              <a:gd name="connsiteY212" fmla="*/ 3201987 h 6858000"/>
              <a:gd name="connsiteX213" fmla="*/ 55427 w 334174"/>
              <a:gd name="connsiteY213" fmla="*/ 3160712 h 6858000"/>
              <a:gd name="connsiteX214" fmla="*/ 75583 w 334174"/>
              <a:gd name="connsiteY214" fmla="*/ 3121025 h 6858000"/>
              <a:gd name="connsiteX215" fmla="*/ 95738 w 334174"/>
              <a:gd name="connsiteY215" fmla="*/ 3084512 h 6858000"/>
              <a:gd name="connsiteX216" fmla="*/ 115893 w 334174"/>
              <a:gd name="connsiteY216" fmla="*/ 3046412 h 6858000"/>
              <a:gd name="connsiteX217" fmla="*/ 134368 w 334174"/>
              <a:gd name="connsiteY217" fmla="*/ 3009900 h 6858000"/>
              <a:gd name="connsiteX218" fmla="*/ 152844 w 334174"/>
              <a:gd name="connsiteY218" fmla="*/ 2967037 h 6858000"/>
              <a:gd name="connsiteX219" fmla="*/ 167960 w 334174"/>
              <a:gd name="connsiteY219" fmla="*/ 2922587 h 6858000"/>
              <a:gd name="connsiteX220" fmla="*/ 178038 w 334174"/>
              <a:gd name="connsiteY220" fmla="*/ 2868612 h 6858000"/>
              <a:gd name="connsiteX221" fmla="*/ 188115 w 334174"/>
              <a:gd name="connsiteY221" fmla="*/ 2809875 h 6858000"/>
              <a:gd name="connsiteX222" fmla="*/ 189795 w 334174"/>
              <a:gd name="connsiteY222" fmla="*/ 2741612 h 6858000"/>
              <a:gd name="connsiteX223" fmla="*/ 188115 w 334174"/>
              <a:gd name="connsiteY223" fmla="*/ 2671762 h 6858000"/>
              <a:gd name="connsiteX224" fmla="*/ 178038 w 334174"/>
              <a:gd name="connsiteY224" fmla="*/ 2613025 h 6858000"/>
              <a:gd name="connsiteX225" fmla="*/ 167960 w 334174"/>
              <a:gd name="connsiteY225" fmla="*/ 2560637 h 6858000"/>
              <a:gd name="connsiteX226" fmla="*/ 152844 w 334174"/>
              <a:gd name="connsiteY226" fmla="*/ 2513012 h 6858000"/>
              <a:gd name="connsiteX227" fmla="*/ 134368 w 334174"/>
              <a:gd name="connsiteY227" fmla="*/ 2471737 h 6858000"/>
              <a:gd name="connsiteX228" fmla="*/ 115893 w 334174"/>
              <a:gd name="connsiteY228" fmla="*/ 2433637 h 6858000"/>
              <a:gd name="connsiteX229" fmla="*/ 95738 w 334174"/>
              <a:gd name="connsiteY229" fmla="*/ 2395537 h 6858000"/>
              <a:gd name="connsiteX230" fmla="*/ 75583 w 334174"/>
              <a:gd name="connsiteY230" fmla="*/ 2359025 h 6858000"/>
              <a:gd name="connsiteX231" fmla="*/ 55427 w 334174"/>
              <a:gd name="connsiteY231" fmla="*/ 2319337 h 6858000"/>
              <a:gd name="connsiteX232" fmla="*/ 38632 w 334174"/>
              <a:gd name="connsiteY232" fmla="*/ 2278062 h 6858000"/>
              <a:gd name="connsiteX233" fmla="*/ 23515 w 334174"/>
              <a:gd name="connsiteY233" fmla="*/ 2232025 h 6858000"/>
              <a:gd name="connsiteX234" fmla="*/ 11758 w 334174"/>
              <a:gd name="connsiteY234" fmla="*/ 2179637 h 6858000"/>
              <a:gd name="connsiteX235" fmla="*/ 3359 w 334174"/>
              <a:gd name="connsiteY235" fmla="*/ 2119312 h 6858000"/>
              <a:gd name="connsiteX236" fmla="*/ 0 w 334174"/>
              <a:gd name="connsiteY236" fmla="*/ 2051050 h 6858000"/>
              <a:gd name="connsiteX237" fmla="*/ 3359 w 334174"/>
              <a:gd name="connsiteY237" fmla="*/ 1982787 h 6858000"/>
              <a:gd name="connsiteX238" fmla="*/ 11758 w 334174"/>
              <a:gd name="connsiteY238" fmla="*/ 1922462 h 6858000"/>
              <a:gd name="connsiteX239" fmla="*/ 23515 w 334174"/>
              <a:gd name="connsiteY239" fmla="*/ 1870075 h 6858000"/>
              <a:gd name="connsiteX240" fmla="*/ 38632 w 334174"/>
              <a:gd name="connsiteY240" fmla="*/ 1824037 h 6858000"/>
              <a:gd name="connsiteX241" fmla="*/ 55427 w 334174"/>
              <a:gd name="connsiteY241" fmla="*/ 1782762 h 6858000"/>
              <a:gd name="connsiteX242" fmla="*/ 75583 w 334174"/>
              <a:gd name="connsiteY242" fmla="*/ 1743075 h 6858000"/>
              <a:gd name="connsiteX243" fmla="*/ 95738 w 334174"/>
              <a:gd name="connsiteY243" fmla="*/ 1708150 h 6858000"/>
              <a:gd name="connsiteX244" fmla="*/ 115893 w 334174"/>
              <a:gd name="connsiteY244" fmla="*/ 1671637 h 6858000"/>
              <a:gd name="connsiteX245" fmla="*/ 134368 w 334174"/>
              <a:gd name="connsiteY245" fmla="*/ 1631950 h 6858000"/>
              <a:gd name="connsiteX246" fmla="*/ 152844 w 334174"/>
              <a:gd name="connsiteY246" fmla="*/ 1589087 h 6858000"/>
              <a:gd name="connsiteX247" fmla="*/ 167960 w 334174"/>
              <a:gd name="connsiteY247" fmla="*/ 1544637 h 6858000"/>
              <a:gd name="connsiteX248" fmla="*/ 178038 w 334174"/>
              <a:gd name="connsiteY248" fmla="*/ 1492250 h 6858000"/>
              <a:gd name="connsiteX249" fmla="*/ 188115 w 334174"/>
              <a:gd name="connsiteY249" fmla="*/ 1431925 h 6858000"/>
              <a:gd name="connsiteX250" fmla="*/ 189795 w 334174"/>
              <a:gd name="connsiteY250" fmla="*/ 1363662 h 6858000"/>
              <a:gd name="connsiteX251" fmla="*/ 188115 w 334174"/>
              <a:gd name="connsiteY251" fmla="*/ 1295400 h 6858000"/>
              <a:gd name="connsiteX252" fmla="*/ 178038 w 334174"/>
              <a:gd name="connsiteY252" fmla="*/ 1235075 h 6858000"/>
              <a:gd name="connsiteX253" fmla="*/ 167960 w 334174"/>
              <a:gd name="connsiteY253" fmla="*/ 1182687 h 6858000"/>
              <a:gd name="connsiteX254" fmla="*/ 152844 w 334174"/>
              <a:gd name="connsiteY254" fmla="*/ 1136650 h 6858000"/>
              <a:gd name="connsiteX255" fmla="*/ 134368 w 334174"/>
              <a:gd name="connsiteY255" fmla="*/ 1095375 h 6858000"/>
              <a:gd name="connsiteX256" fmla="*/ 115893 w 334174"/>
              <a:gd name="connsiteY256" fmla="*/ 1055687 h 6858000"/>
              <a:gd name="connsiteX257" fmla="*/ 95738 w 334174"/>
              <a:gd name="connsiteY257" fmla="*/ 1017587 h 6858000"/>
              <a:gd name="connsiteX258" fmla="*/ 75583 w 334174"/>
              <a:gd name="connsiteY258" fmla="*/ 981075 h 6858000"/>
              <a:gd name="connsiteX259" fmla="*/ 55427 w 334174"/>
              <a:gd name="connsiteY259" fmla="*/ 942975 h 6858000"/>
              <a:gd name="connsiteX260" fmla="*/ 38632 w 334174"/>
              <a:gd name="connsiteY260" fmla="*/ 901700 h 6858000"/>
              <a:gd name="connsiteX261" fmla="*/ 23515 w 334174"/>
              <a:gd name="connsiteY261" fmla="*/ 854075 h 6858000"/>
              <a:gd name="connsiteX262" fmla="*/ 11758 w 334174"/>
              <a:gd name="connsiteY262" fmla="*/ 801687 h 6858000"/>
              <a:gd name="connsiteX263" fmla="*/ 3359 w 334174"/>
              <a:gd name="connsiteY263" fmla="*/ 744537 h 6858000"/>
              <a:gd name="connsiteX264" fmla="*/ 0 w 334174"/>
              <a:gd name="connsiteY264" fmla="*/ 673100 h 6858000"/>
              <a:gd name="connsiteX265" fmla="*/ 3359 w 334174"/>
              <a:gd name="connsiteY265" fmla="*/ 606425 h 6858000"/>
              <a:gd name="connsiteX266" fmla="*/ 11758 w 334174"/>
              <a:gd name="connsiteY266" fmla="*/ 546100 h 6858000"/>
              <a:gd name="connsiteX267" fmla="*/ 23515 w 334174"/>
              <a:gd name="connsiteY267" fmla="*/ 496887 h 6858000"/>
              <a:gd name="connsiteX268" fmla="*/ 38632 w 334174"/>
              <a:gd name="connsiteY268" fmla="*/ 450850 h 6858000"/>
              <a:gd name="connsiteX269" fmla="*/ 55427 w 334174"/>
              <a:gd name="connsiteY269" fmla="*/ 409575 h 6858000"/>
              <a:gd name="connsiteX270" fmla="*/ 73903 w 334174"/>
              <a:gd name="connsiteY270" fmla="*/ 369887 h 6858000"/>
              <a:gd name="connsiteX271" fmla="*/ 92379 w 334174"/>
              <a:gd name="connsiteY271" fmla="*/ 334962 h 6858000"/>
              <a:gd name="connsiteX272" fmla="*/ 112534 w 334174"/>
              <a:gd name="connsiteY272" fmla="*/ 296862 h 6858000"/>
              <a:gd name="connsiteX273" fmla="*/ 132689 w 334174"/>
              <a:gd name="connsiteY273" fmla="*/ 260350 h 6858000"/>
              <a:gd name="connsiteX274" fmla="*/ 149485 w 334174"/>
              <a:gd name="connsiteY274" fmla="*/ 217487 h 6858000"/>
              <a:gd name="connsiteX275" fmla="*/ 166281 w 334174"/>
              <a:gd name="connsiteY275" fmla="*/ 174625 h 6858000"/>
              <a:gd name="connsiteX276" fmla="*/ 176358 w 334174"/>
              <a:gd name="connsiteY276" fmla="*/ 122237 h 6858000"/>
              <a:gd name="connsiteX277" fmla="*/ 184756 w 334174"/>
              <a:gd name="connsiteY277" fmla="*/ 66675 h 6858000"/>
              <a:gd name="connsiteX278" fmla="*/ 189795 w 334174"/>
              <a:gd name="connsiteY27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334174" h="6858000">
                <a:moveTo>
                  <a:pt x="189795" y="0"/>
                </a:moveTo>
                <a:lnTo>
                  <a:pt x="334174" y="0"/>
                </a:lnTo>
                <a:lnTo>
                  <a:pt x="329135" y="66675"/>
                </a:lnTo>
                <a:lnTo>
                  <a:pt x="320737" y="122237"/>
                </a:lnTo>
                <a:lnTo>
                  <a:pt x="310660" y="174625"/>
                </a:lnTo>
                <a:lnTo>
                  <a:pt x="293864" y="217487"/>
                </a:lnTo>
                <a:lnTo>
                  <a:pt x="277068" y="260350"/>
                </a:lnTo>
                <a:lnTo>
                  <a:pt x="256913" y="296862"/>
                </a:lnTo>
                <a:lnTo>
                  <a:pt x="236758" y="334962"/>
                </a:lnTo>
                <a:lnTo>
                  <a:pt x="218282" y="369887"/>
                </a:lnTo>
                <a:lnTo>
                  <a:pt x="199806" y="409575"/>
                </a:lnTo>
                <a:lnTo>
                  <a:pt x="183011" y="450850"/>
                </a:lnTo>
                <a:lnTo>
                  <a:pt x="167894" y="496887"/>
                </a:lnTo>
                <a:lnTo>
                  <a:pt x="156137" y="546100"/>
                </a:lnTo>
                <a:lnTo>
                  <a:pt x="147738" y="606425"/>
                </a:lnTo>
                <a:lnTo>
                  <a:pt x="144379" y="673100"/>
                </a:lnTo>
                <a:lnTo>
                  <a:pt x="147738" y="744537"/>
                </a:lnTo>
                <a:lnTo>
                  <a:pt x="156137" y="801687"/>
                </a:lnTo>
                <a:lnTo>
                  <a:pt x="167894" y="854075"/>
                </a:lnTo>
                <a:lnTo>
                  <a:pt x="183011" y="901700"/>
                </a:lnTo>
                <a:lnTo>
                  <a:pt x="199806" y="942975"/>
                </a:lnTo>
                <a:lnTo>
                  <a:pt x="219962" y="981075"/>
                </a:lnTo>
                <a:lnTo>
                  <a:pt x="240117" y="1017587"/>
                </a:lnTo>
                <a:lnTo>
                  <a:pt x="260272" y="1055687"/>
                </a:lnTo>
                <a:lnTo>
                  <a:pt x="278747" y="1095375"/>
                </a:lnTo>
                <a:lnTo>
                  <a:pt x="297223" y="1136650"/>
                </a:lnTo>
                <a:lnTo>
                  <a:pt x="312339" y="1182687"/>
                </a:lnTo>
                <a:lnTo>
                  <a:pt x="322417" y="1235075"/>
                </a:lnTo>
                <a:lnTo>
                  <a:pt x="332494" y="1295400"/>
                </a:lnTo>
                <a:lnTo>
                  <a:pt x="334174" y="1363662"/>
                </a:lnTo>
                <a:lnTo>
                  <a:pt x="332494" y="1431925"/>
                </a:lnTo>
                <a:lnTo>
                  <a:pt x="322417" y="1492250"/>
                </a:lnTo>
                <a:lnTo>
                  <a:pt x="312339" y="1544637"/>
                </a:lnTo>
                <a:lnTo>
                  <a:pt x="297223" y="1589087"/>
                </a:lnTo>
                <a:lnTo>
                  <a:pt x="278747" y="1631950"/>
                </a:lnTo>
                <a:lnTo>
                  <a:pt x="260272" y="1671637"/>
                </a:lnTo>
                <a:lnTo>
                  <a:pt x="240117" y="1708150"/>
                </a:lnTo>
                <a:lnTo>
                  <a:pt x="219962" y="1743075"/>
                </a:lnTo>
                <a:lnTo>
                  <a:pt x="199806" y="1782762"/>
                </a:lnTo>
                <a:lnTo>
                  <a:pt x="183011" y="1824037"/>
                </a:lnTo>
                <a:lnTo>
                  <a:pt x="167894" y="1870075"/>
                </a:lnTo>
                <a:lnTo>
                  <a:pt x="156137" y="1922462"/>
                </a:lnTo>
                <a:lnTo>
                  <a:pt x="147738" y="1982787"/>
                </a:lnTo>
                <a:lnTo>
                  <a:pt x="144379" y="2051050"/>
                </a:lnTo>
                <a:lnTo>
                  <a:pt x="147738" y="2119312"/>
                </a:lnTo>
                <a:lnTo>
                  <a:pt x="156137" y="2179637"/>
                </a:lnTo>
                <a:lnTo>
                  <a:pt x="167894" y="2232025"/>
                </a:lnTo>
                <a:lnTo>
                  <a:pt x="183011" y="2278062"/>
                </a:lnTo>
                <a:lnTo>
                  <a:pt x="199806" y="2319337"/>
                </a:lnTo>
                <a:lnTo>
                  <a:pt x="219962" y="2359025"/>
                </a:lnTo>
                <a:lnTo>
                  <a:pt x="240117" y="2395537"/>
                </a:lnTo>
                <a:lnTo>
                  <a:pt x="260272" y="2433637"/>
                </a:lnTo>
                <a:lnTo>
                  <a:pt x="278747" y="2471737"/>
                </a:lnTo>
                <a:lnTo>
                  <a:pt x="297223" y="2513012"/>
                </a:lnTo>
                <a:lnTo>
                  <a:pt x="312339" y="2560637"/>
                </a:lnTo>
                <a:lnTo>
                  <a:pt x="322417" y="2613025"/>
                </a:lnTo>
                <a:lnTo>
                  <a:pt x="332494" y="2671762"/>
                </a:lnTo>
                <a:lnTo>
                  <a:pt x="334174" y="2741612"/>
                </a:lnTo>
                <a:lnTo>
                  <a:pt x="332494" y="2809875"/>
                </a:lnTo>
                <a:lnTo>
                  <a:pt x="322417" y="2868612"/>
                </a:lnTo>
                <a:lnTo>
                  <a:pt x="312339" y="2922587"/>
                </a:lnTo>
                <a:lnTo>
                  <a:pt x="297223" y="2967037"/>
                </a:lnTo>
                <a:lnTo>
                  <a:pt x="278747" y="3009900"/>
                </a:lnTo>
                <a:lnTo>
                  <a:pt x="260272" y="3046412"/>
                </a:lnTo>
                <a:lnTo>
                  <a:pt x="240117" y="3084512"/>
                </a:lnTo>
                <a:lnTo>
                  <a:pt x="219962" y="3121025"/>
                </a:lnTo>
                <a:lnTo>
                  <a:pt x="199806" y="3160712"/>
                </a:lnTo>
                <a:lnTo>
                  <a:pt x="183011" y="3201987"/>
                </a:lnTo>
                <a:lnTo>
                  <a:pt x="167894" y="3248025"/>
                </a:lnTo>
                <a:lnTo>
                  <a:pt x="156137" y="3300412"/>
                </a:lnTo>
                <a:lnTo>
                  <a:pt x="147738" y="3360737"/>
                </a:lnTo>
                <a:lnTo>
                  <a:pt x="144379" y="3427412"/>
                </a:lnTo>
                <a:lnTo>
                  <a:pt x="147738" y="3497262"/>
                </a:lnTo>
                <a:lnTo>
                  <a:pt x="156137" y="3557587"/>
                </a:lnTo>
                <a:lnTo>
                  <a:pt x="167894" y="3609975"/>
                </a:lnTo>
                <a:lnTo>
                  <a:pt x="183011" y="3656012"/>
                </a:lnTo>
                <a:lnTo>
                  <a:pt x="199806" y="3697287"/>
                </a:lnTo>
                <a:lnTo>
                  <a:pt x="219962" y="3736975"/>
                </a:lnTo>
                <a:lnTo>
                  <a:pt x="260272" y="3811587"/>
                </a:lnTo>
                <a:lnTo>
                  <a:pt x="278747" y="3848100"/>
                </a:lnTo>
                <a:lnTo>
                  <a:pt x="297223" y="3890962"/>
                </a:lnTo>
                <a:lnTo>
                  <a:pt x="312339" y="3935412"/>
                </a:lnTo>
                <a:lnTo>
                  <a:pt x="322417" y="3987800"/>
                </a:lnTo>
                <a:lnTo>
                  <a:pt x="332494" y="4048125"/>
                </a:lnTo>
                <a:lnTo>
                  <a:pt x="334174" y="4116387"/>
                </a:lnTo>
                <a:lnTo>
                  <a:pt x="332494" y="4186237"/>
                </a:lnTo>
                <a:lnTo>
                  <a:pt x="322417" y="4244975"/>
                </a:lnTo>
                <a:lnTo>
                  <a:pt x="312339" y="4297362"/>
                </a:lnTo>
                <a:lnTo>
                  <a:pt x="297223" y="4343400"/>
                </a:lnTo>
                <a:lnTo>
                  <a:pt x="278747" y="4386262"/>
                </a:lnTo>
                <a:lnTo>
                  <a:pt x="260272" y="4424362"/>
                </a:lnTo>
                <a:lnTo>
                  <a:pt x="219962" y="4498975"/>
                </a:lnTo>
                <a:lnTo>
                  <a:pt x="199806" y="4537075"/>
                </a:lnTo>
                <a:lnTo>
                  <a:pt x="183011" y="4579937"/>
                </a:lnTo>
                <a:lnTo>
                  <a:pt x="167894" y="4625975"/>
                </a:lnTo>
                <a:lnTo>
                  <a:pt x="156137" y="4678362"/>
                </a:lnTo>
                <a:lnTo>
                  <a:pt x="147738" y="4738687"/>
                </a:lnTo>
                <a:lnTo>
                  <a:pt x="144379" y="4806950"/>
                </a:lnTo>
                <a:lnTo>
                  <a:pt x="147738" y="4875212"/>
                </a:lnTo>
                <a:lnTo>
                  <a:pt x="156137" y="4935537"/>
                </a:lnTo>
                <a:lnTo>
                  <a:pt x="167894" y="4987925"/>
                </a:lnTo>
                <a:lnTo>
                  <a:pt x="183011" y="5033962"/>
                </a:lnTo>
                <a:lnTo>
                  <a:pt x="199806" y="5075237"/>
                </a:lnTo>
                <a:lnTo>
                  <a:pt x="219962" y="5114925"/>
                </a:lnTo>
                <a:lnTo>
                  <a:pt x="240117" y="5149850"/>
                </a:lnTo>
                <a:lnTo>
                  <a:pt x="260272" y="5186362"/>
                </a:lnTo>
                <a:lnTo>
                  <a:pt x="278747" y="5226050"/>
                </a:lnTo>
                <a:lnTo>
                  <a:pt x="297223" y="5268912"/>
                </a:lnTo>
                <a:lnTo>
                  <a:pt x="312339" y="5313362"/>
                </a:lnTo>
                <a:lnTo>
                  <a:pt x="322417" y="5365750"/>
                </a:lnTo>
                <a:lnTo>
                  <a:pt x="332494" y="5426075"/>
                </a:lnTo>
                <a:lnTo>
                  <a:pt x="334174" y="5494337"/>
                </a:lnTo>
                <a:lnTo>
                  <a:pt x="332494" y="5562600"/>
                </a:lnTo>
                <a:lnTo>
                  <a:pt x="322417" y="5622925"/>
                </a:lnTo>
                <a:lnTo>
                  <a:pt x="312339" y="5675312"/>
                </a:lnTo>
                <a:lnTo>
                  <a:pt x="297223" y="5721350"/>
                </a:lnTo>
                <a:lnTo>
                  <a:pt x="278747" y="5762625"/>
                </a:lnTo>
                <a:lnTo>
                  <a:pt x="260272" y="5802312"/>
                </a:lnTo>
                <a:lnTo>
                  <a:pt x="240117" y="5840412"/>
                </a:lnTo>
                <a:lnTo>
                  <a:pt x="219962" y="5876925"/>
                </a:lnTo>
                <a:lnTo>
                  <a:pt x="199806" y="5915025"/>
                </a:lnTo>
                <a:lnTo>
                  <a:pt x="183011" y="5956300"/>
                </a:lnTo>
                <a:lnTo>
                  <a:pt x="167894" y="6003925"/>
                </a:lnTo>
                <a:lnTo>
                  <a:pt x="156137" y="6056312"/>
                </a:lnTo>
                <a:lnTo>
                  <a:pt x="147738" y="6113462"/>
                </a:lnTo>
                <a:lnTo>
                  <a:pt x="144379" y="6183312"/>
                </a:lnTo>
                <a:lnTo>
                  <a:pt x="147738" y="6251575"/>
                </a:lnTo>
                <a:lnTo>
                  <a:pt x="156137" y="6311900"/>
                </a:lnTo>
                <a:lnTo>
                  <a:pt x="167894" y="6361112"/>
                </a:lnTo>
                <a:lnTo>
                  <a:pt x="183011" y="6407150"/>
                </a:lnTo>
                <a:lnTo>
                  <a:pt x="199806" y="6448425"/>
                </a:lnTo>
                <a:lnTo>
                  <a:pt x="218282" y="6488112"/>
                </a:lnTo>
                <a:lnTo>
                  <a:pt x="236758" y="6523037"/>
                </a:lnTo>
                <a:lnTo>
                  <a:pt x="256913" y="6561137"/>
                </a:lnTo>
                <a:lnTo>
                  <a:pt x="277068" y="6597650"/>
                </a:lnTo>
                <a:lnTo>
                  <a:pt x="293864" y="6640512"/>
                </a:lnTo>
                <a:lnTo>
                  <a:pt x="310660" y="6683375"/>
                </a:lnTo>
                <a:lnTo>
                  <a:pt x="320737" y="6735762"/>
                </a:lnTo>
                <a:lnTo>
                  <a:pt x="329135" y="6791325"/>
                </a:lnTo>
                <a:lnTo>
                  <a:pt x="334174"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lnTo>
                  <a:pt x="18979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6F09D-6CC0-44BD-AB54-6EEA7CB9CB2B}"/>
              </a:ext>
            </a:extLst>
          </p:cNvPr>
          <p:cNvSpPr>
            <a:spLocks noGrp="1"/>
          </p:cNvSpPr>
          <p:nvPr>
            <p:ph type="title"/>
          </p:nvPr>
        </p:nvSpPr>
        <p:spPr>
          <a:xfrm>
            <a:off x="417399" y="482600"/>
            <a:ext cx="8408193" cy="558627"/>
          </a:xfrm>
        </p:spPr>
        <p:txBody>
          <a:bodyPr vert="horz" lIns="91440" tIns="45720" rIns="91440" bIns="45720" rtlCol="0" anchor="ctr">
            <a:normAutofit/>
          </a:bodyPr>
          <a:lstStyle/>
          <a:p>
            <a:pPr>
              <a:lnSpc>
                <a:spcPct val="90000"/>
              </a:lnSpc>
              <a:spcBef>
                <a:spcPct val="0"/>
              </a:spcBef>
            </a:pPr>
            <a:r>
              <a:rPr lang="en-US" sz="2400" kern="1200">
                <a:solidFill>
                  <a:schemeClr val="bg1"/>
                </a:solidFill>
                <a:latin typeface="+mj-lt"/>
                <a:ea typeface="+mj-ea"/>
                <a:cs typeface="+mj-cs"/>
              </a:rPr>
              <a:t>References</a:t>
            </a:r>
          </a:p>
        </p:txBody>
      </p:sp>
      <p:pic>
        <p:nvPicPr>
          <p:cNvPr id="5" name="Picture 4">
            <a:extLst>
              <a:ext uri="{FF2B5EF4-FFF2-40B4-BE49-F238E27FC236}">
                <a16:creationId xmlns:a16="http://schemas.microsoft.com/office/drawing/2014/main" id="{D1DED5B1-6033-4A49-BF60-1CB3447492CE}"/>
              </a:ext>
            </a:extLst>
          </p:cNvPr>
          <p:cNvPicPr>
            <a:picLocks noChangeAspect="1"/>
          </p:cNvPicPr>
          <p:nvPr/>
        </p:nvPicPr>
        <p:blipFill>
          <a:blip r:embed="rId2"/>
          <a:stretch>
            <a:fillRect/>
          </a:stretch>
        </p:blipFill>
        <p:spPr>
          <a:xfrm>
            <a:off x="1101959" y="1256420"/>
            <a:ext cx="6940081" cy="3295649"/>
          </a:xfrm>
          <a:prstGeom prst="rect">
            <a:avLst/>
          </a:prstGeom>
        </p:spPr>
      </p:pic>
    </p:spTree>
    <p:extLst>
      <p:ext uri="{BB962C8B-B14F-4D97-AF65-F5344CB8AC3E}">
        <p14:creationId xmlns:p14="http://schemas.microsoft.com/office/powerpoint/2010/main" val="3205552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pic>
        <p:nvPicPr>
          <p:cNvPr id="2039" name="Google Shape;2039;p39"/>
          <p:cNvPicPr preferRelativeResize="0"/>
          <p:nvPr/>
        </p:nvPicPr>
        <p:blipFill rotWithShape="1">
          <a:blip r:embed="rId3"/>
          <a:srcRect t="21406" b="39156"/>
          <a:stretch>
            <a:fillRect/>
          </a:stretch>
        </p:blipFill>
        <p:spPr>
          <a:xfrm>
            <a:off x="4585335" y="26035"/>
            <a:ext cx="4558665" cy="5118100"/>
          </a:xfrm>
          <a:prstGeom prst="hexagon">
            <a:avLst>
              <a:gd name="adj" fmla="val 0"/>
              <a:gd name="vf" fmla="val 115470"/>
            </a:avLst>
          </a:prstGeom>
          <a:noFill/>
          <a:ln>
            <a:noFill/>
          </a:ln>
          <a:effectLst>
            <a:outerShdw dist="114300" dir="2940000" algn="bl" rotWithShape="0">
              <a:schemeClr val="accent1"/>
            </a:outerShdw>
          </a:effectLst>
        </p:spPr>
      </p:pic>
      <p:sp>
        <p:nvSpPr>
          <p:cNvPr id="2040" name="Google Shape;2040;p39"/>
          <p:cNvSpPr txBox="1">
            <a:spLocks noGrp="1"/>
          </p:cNvSpPr>
          <p:nvPr>
            <p:ph type="title"/>
          </p:nvPr>
        </p:nvSpPr>
        <p:spPr>
          <a:xfrm>
            <a:off x="74295" y="53975"/>
            <a:ext cx="4401820" cy="154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INTRODUCTION</a:t>
            </a:r>
          </a:p>
        </p:txBody>
      </p:sp>
      <p:sp>
        <p:nvSpPr>
          <p:cNvPr id="2041" name="Google Shape;2041;p39"/>
          <p:cNvSpPr txBox="1">
            <a:spLocks noGrp="1"/>
          </p:cNvSpPr>
          <p:nvPr>
            <p:ph type="subTitle" idx="1"/>
          </p:nvPr>
        </p:nvSpPr>
        <p:spPr>
          <a:xfrm>
            <a:off x="248285" y="1771650"/>
            <a:ext cx="4337050" cy="27933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The objective of this assignment is to make us understand the basics and role of networking and administration services.Networking services are  the foundation of a networked computing environment. This assignment helps us to understand the role of a network and system administrator by doing some enhancement and applying them to a simulated network through using a gateway, mailhost, webserver and ldap.</a:t>
            </a:r>
          </a:p>
        </p:txBody>
      </p:sp>
      <p:grpSp>
        <p:nvGrpSpPr>
          <p:cNvPr id="2043" name="Google Shape;2043;p39"/>
          <p:cNvGrpSpPr/>
          <p:nvPr/>
        </p:nvGrpSpPr>
        <p:grpSpPr>
          <a:xfrm rot="-5400000">
            <a:off x="-670750" y="-1592975"/>
            <a:ext cx="2289250" cy="3059825"/>
            <a:chOff x="2215325" y="2417050"/>
            <a:chExt cx="2289250" cy="3059825"/>
          </a:xfrm>
        </p:grpSpPr>
        <p:sp>
          <p:nvSpPr>
            <p:cNvPr id="2044" name="Google Shape;2044;p39"/>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9"/>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9"/>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9"/>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9"/>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9"/>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9"/>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9"/>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9"/>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9"/>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9"/>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9"/>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9"/>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9"/>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9"/>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9"/>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9"/>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9"/>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9"/>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9"/>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9"/>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9"/>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9"/>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9"/>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9"/>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9"/>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9"/>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9"/>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9"/>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9"/>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9"/>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9"/>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0"/>
        <p:cNvGrpSpPr/>
        <p:nvPr/>
      </p:nvGrpSpPr>
      <p:grpSpPr>
        <a:xfrm>
          <a:off x="0" y="0"/>
          <a:ext cx="0" cy="0"/>
          <a:chOff x="0" y="0"/>
          <a:chExt cx="0" cy="0"/>
        </a:xfrm>
      </p:grpSpPr>
      <p:sp>
        <p:nvSpPr>
          <p:cNvPr id="2091" name="Google Shape;2091;p40"/>
          <p:cNvSpPr/>
          <p:nvPr/>
        </p:nvSpPr>
        <p:spPr>
          <a:xfrm>
            <a:off x="4102650" y="1409031"/>
            <a:ext cx="938700" cy="9387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0"/>
          <p:cNvSpPr txBox="1">
            <a:spLocks noGrp="1"/>
          </p:cNvSpPr>
          <p:nvPr>
            <p:ph type="title"/>
          </p:nvPr>
        </p:nvSpPr>
        <p:spPr>
          <a:xfrm>
            <a:off x="2057400" y="3088005"/>
            <a:ext cx="5029200" cy="3867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IN</a:t>
            </a:r>
            <a:r>
              <a:rPr lang="en-US" altLang="en-GB"/>
              <a:t>DIVIDUAL COMPONENT</a:t>
            </a:r>
          </a:p>
        </p:txBody>
      </p:sp>
      <p:sp>
        <p:nvSpPr>
          <p:cNvPr id="2094" name="Google Shape;2094;p40"/>
          <p:cNvSpPr txBox="1">
            <a:spLocks noGrp="1"/>
          </p:cNvSpPr>
          <p:nvPr>
            <p:ph type="title" idx="2"/>
          </p:nvPr>
        </p:nvSpPr>
        <p:spPr>
          <a:xfrm>
            <a:off x="4027950" y="1640631"/>
            <a:ext cx="10881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98"/>
        <p:cNvGrpSpPr/>
        <p:nvPr/>
      </p:nvGrpSpPr>
      <p:grpSpPr>
        <a:xfrm>
          <a:off x="0" y="0"/>
          <a:ext cx="0" cy="0"/>
          <a:chOff x="0" y="0"/>
          <a:chExt cx="0" cy="0"/>
        </a:xfrm>
      </p:grpSpPr>
      <p:sp useBgFill="1">
        <p:nvSpPr>
          <p:cNvPr id="2107" name="Rectangle 12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8"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766762"/>
            <a:ext cx="532209" cy="1571626"/>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9"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628308"/>
            <a:ext cx="302419" cy="1279073"/>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0"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480670"/>
            <a:ext cx="126206" cy="1284896"/>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1"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476787"/>
            <a:ext cx="246459" cy="130677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2" name="Rectangle 13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476786"/>
            <a:ext cx="8180897" cy="115609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99" name="Google Shape;2099;p41"/>
          <p:cNvSpPr txBox="1">
            <a:spLocks noGrp="1"/>
          </p:cNvSpPr>
          <p:nvPr>
            <p:ph type="title"/>
          </p:nvPr>
        </p:nvSpPr>
        <p:spPr>
          <a:xfrm>
            <a:off x="718879" y="600294"/>
            <a:ext cx="7698523" cy="909076"/>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altLang="en-GB" sz="3000" kern="1200">
                <a:solidFill>
                  <a:srgbClr val="FFFFFF"/>
                </a:solidFill>
                <a:latin typeface="+mj-lt"/>
                <a:ea typeface="+mj-ea"/>
                <a:cs typeface="+mj-cs"/>
                <a:sym typeface="Nunito Sans"/>
              </a:rPr>
              <a:t>IP tables (Shivam Ranabhat)</a:t>
            </a:r>
          </a:p>
        </p:txBody>
      </p:sp>
      <p:graphicFrame>
        <p:nvGraphicFramePr>
          <p:cNvPr id="2102" name="Google Shape;2100;p41">
            <a:extLst>
              <a:ext uri="{FF2B5EF4-FFF2-40B4-BE49-F238E27FC236}">
                <a16:creationId xmlns:a16="http://schemas.microsoft.com/office/drawing/2014/main" id="{E6923F2A-7662-4696-8D11-E19DE7019B13}"/>
              </a:ext>
            </a:extLst>
          </p:cNvPr>
          <p:cNvGraphicFramePr/>
          <p:nvPr/>
        </p:nvGraphicFramePr>
        <p:xfrm>
          <a:off x="1025718" y="1867827"/>
          <a:ext cx="7281746" cy="2675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6" name="Google Shape;2106;p42"/>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Nunito Sans"/>
                <a:ea typeface="Nunito Sans"/>
                <a:cs typeface="Nunito Sans"/>
                <a:sym typeface="Nunito Sans"/>
              </a:rPr>
              <a:t>Configuration</a:t>
            </a:r>
          </a:p>
        </p:txBody>
      </p:sp>
      <p:sp>
        <p:nvSpPr>
          <p:cNvPr id="5" name="Subtitle 4"/>
          <p:cNvSpPr>
            <a:spLocks noGrp="1"/>
          </p:cNvSpPr>
          <p:nvPr>
            <p:ph type="subTitle" idx="3"/>
          </p:nvPr>
        </p:nvSpPr>
        <p:spPr>
          <a:xfrm>
            <a:off x="904875" y="4241165"/>
            <a:ext cx="7669530" cy="476250"/>
          </a:xfrm>
        </p:spPr>
        <p:txBody>
          <a:bodyPr/>
          <a:lstStyle/>
          <a:p>
            <a:r>
              <a:rPr lang="en-US"/>
              <a:t>we need add the available six rules of IP tables in command line which are shown above:</a:t>
            </a:r>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1062355"/>
            <a:ext cx="7669530" cy="30194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6" name="Google Shape;2106;p42"/>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Nunito Sans"/>
                <a:ea typeface="Nunito Sans"/>
                <a:cs typeface="Nunito Sans"/>
                <a:sym typeface="Nunito Sans"/>
              </a:rPr>
              <a:t>Configuration</a:t>
            </a:r>
          </a:p>
        </p:txBody>
      </p:sp>
      <p:sp>
        <p:nvSpPr>
          <p:cNvPr id="5" name="Subtitle 4"/>
          <p:cNvSpPr>
            <a:spLocks noGrp="1"/>
          </p:cNvSpPr>
          <p:nvPr>
            <p:ph type="subTitle" idx="3"/>
          </p:nvPr>
        </p:nvSpPr>
        <p:spPr>
          <a:xfrm>
            <a:off x="904875" y="1173480"/>
            <a:ext cx="7669530" cy="1069340"/>
          </a:xfrm>
        </p:spPr>
        <p:txBody>
          <a:bodyPr/>
          <a:lstStyle/>
          <a:p>
            <a:r>
              <a:rPr lang="en-US"/>
              <a:t>We use “iptables-L” in order to see all the IP rules.</a:t>
            </a:r>
          </a:p>
          <a:p>
            <a:r>
              <a:rPr lang="en-US"/>
              <a:t>According to question, we should display the IP tables using hping 2 and multi tail so we should enter the six commands which are shown below:</a:t>
            </a:r>
          </a:p>
        </p:txBody>
      </p:sp>
      <p:pic>
        <p:nvPicPr>
          <p:cNvPr id="2"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815" y="3014980"/>
            <a:ext cx="6942455" cy="1844040"/>
          </a:xfrm>
          <a:prstGeom prst="rect">
            <a:avLst/>
          </a:prstGeom>
        </p:spPr>
      </p:pic>
    </p:spTree>
  </p:cSld>
  <p:clrMapOvr>
    <a:masterClrMapping/>
  </p:clrMapOvr>
</p:sld>
</file>

<file path=ppt/theme/theme1.xml><?xml version="1.0" encoding="utf-8"?>
<a:theme xmlns:a="http://schemas.openxmlformats.org/drawingml/2006/main" name="System Administrator Appreciation Day by Slidesgo">
  <a:themeElements>
    <a:clrScheme name="Simple Light">
      <a:dk1>
        <a:srgbClr val="050A12"/>
      </a:dk1>
      <a:lt1>
        <a:srgbClr val="FFFFFF"/>
      </a:lt1>
      <a:dk2>
        <a:srgbClr val="1F3D52"/>
      </a:dk2>
      <a:lt2>
        <a:srgbClr val="2F536D"/>
      </a:lt2>
      <a:accent1>
        <a:srgbClr val="142836"/>
      </a:accent1>
      <a:accent2>
        <a:srgbClr val="0C1A23"/>
      </a:accent2>
      <a:accent3>
        <a:srgbClr val="142836"/>
      </a:accent3>
      <a:accent4>
        <a:srgbClr val="5F8195"/>
      </a:accent4>
      <a:accent5>
        <a:srgbClr val="08151E"/>
      </a:accent5>
      <a:accent6>
        <a:srgbClr val="9FC3D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695</Words>
  <Application>Microsoft Office PowerPoint</Application>
  <PresentationFormat>On-screen Show (16:9)</PresentationFormat>
  <Paragraphs>73</Paragraphs>
  <Slides>40</Slides>
  <Notes>39</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Alef</vt:lpstr>
      <vt:lpstr>Arial</vt:lpstr>
      <vt:lpstr>Calibri</vt:lpstr>
      <vt:lpstr>Comfortaa</vt:lpstr>
      <vt:lpstr>Dosis</vt:lpstr>
      <vt:lpstr>Lato</vt:lpstr>
      <vt:lpstr>Nunito Sans</vt:lpstr>
      <vt:lpstr>Open Sans</vt:lpstr>
      <vt:lpstr>Pacifico</vt:lpstr>
      <vt:lpstr>Poppins</vt:lpstr>
      <vt:lpstr>System Administrator Appreciation Day by Slidesgo</vt:lpstr>
      <vt:lpstr>SYSTEM AND NETWORK ADMINISTRATION </vt:lpstr>
      <vt:lpstr>PRESENTED BY</vt:lpstr>
      <vt:lpstr>CONTENTS OF THIS TEMPLATE</vt:lpstr>
      <vt:lpstr>Words of gratitude!!</vt:lpstr>
      <vt:lpstr>INTRODUCTION</vt:lpstr>
      <vt:lpstr>INDIVIDUAL COMPONENT</vt:lpstr>
      <vt:lpstr>IP tables (Shivam Ranabhat)</vt:lpstr>
      <vt:lpstr>Configuration</vt:lpstr>
      <vt:lpstr>Configuration</vt:lpstr>
      <vt:lpstr>Screenshots</vt:lpstr>
      <vt:lpstr>Screenshots</vt:lpstr>
      <vt:lpstr>Screenshots of Rules</vt:lpstr>
      <vt:lpstr>Screenshots of Rules</vt:lpstr>
      <vt:lpstr>Screenshots of Rules</vt:lpstr>
      <vt:lpstr>Screenshots of Rules</vt:lpstr>
      <vt:lpstr>Screenshots of Rules</vt:lpstr>
      <vt:lpstr>Stunnel (Bikash Baral)</vt:lpstr>
      <vt:lpstr>Configuration Done</vt:lpstr>
      <vt:lpstr>PowerPoint Presentation</vt:lpstr>
      <vt:lpstr>PowerPoint Presentation</vt:lpstr>
      <vt:lpstr>PowerPoint Presentation</vt:lpstr>
      <vt:lpstr>PowerPoint Presentation</vt:lpstr>
      <vt:lpstr>PowerPoint Presentation</vt:lpstr>
      <vt:lpstr>Test with screenshot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Sudo (Kapil pokhrel)</vt:lpstr>
      <vt:lpstr>Configuration Done</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AND NETWORK ADMINISTRATION</dc:title>
  <dc:creator>Kapil Pokhrel</dc:creator>
  <cp:lastModifiedBy>Kapil Pokhrel</cp:lastModifiedBy>
  <cp:revision>12</cp:revision>
  <dcterms:created xsi:type="dcterms:W3CDTF">2021-08-05T02:19:00Z</dcterms:created>
  <dcterms:modified xsi:type="dcterms:W3CDTF">2021-09-07T04:20:23Z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1033-11.2.0.10223</vt:lpwstr>
  </property>
</Properties>
</file>